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12" r:id="rId1"/>
  </p:sldMasterIdLst>
  <p:sldIdLst>
    <p:sldId id="256" r:id="rId2"/>
    <p:sldId id="257" r:id="rId3"/>
    <p:sldId id="258" r:id="rId4"/>
    <p:sldId id="259" r:id="rId5"/>
    <p:sldId id="260" r:id="rId6"/>
    <p:sldId id="262" r:id="rId7"/>
    <p:sldId id="270" r:id="rId8"/>
    <p:sldId id="271" r:id="rId9"/>
    <p:sldId id="272" r:id="rId10"/>
    <p:sldId id="274" r:id="rId11"/>
    <p:sldId id="273" r:id="rId12"/>
    <p:sldId id="275" r:id="rId13"/>
    <p:sldId id="276" r:id="rId14"/>
    <p:sldId id="277" r:id="rId15"/>
    <p:sldId id="269"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08"/>
    <p:restoredTop sz="95187"/>
  </p:normalViewPr>
  <p:slideViewPr>
    <p:cSldViewPr snapToGrid="0" snapToObjects="1">
      <p:cViewPr varScale="1">
        <p:scale>
          <a:sx n="95" d="100"/>
          <a:sy n="95" d="100"/>
        </p:scale>
        <p:origin x="680"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29798E-90C4-48E6-B39B-37FF65347ABD}"/>
              </a:ext>
            </a:extLst>
          </p:cNvPr>
          <p:cNvSpPr>
            <a:spLocks noGrp="1"/>
          </p:cNvSpPr>
          <p:nvPr>
            <p:ph type="ctrTitle"/>
          </p:nvPr>
        </p:nvSpPr>
        <p:spPr>
          <a:xfrm>
            <a:off x="2197100" y="1079500"/>
            <a:ext cx="7797799" cy="2138400"/>
          </a:xfrm>
        </p:spPr>
        <p:txBody>
          <a:bodyPr anchor="b">
            <a:normAutofit/>
          </a:bodyPr>
          <a:lstStyle>
            <a:lvl1pPr algn="ctr">
              <a:defRPr sz="28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93D95C8C-0A7F-40D9-A690-3D5898EFFE81}"/>
              </a:ext>
            </a:extLst>
          </p:cNvPr>
          <p:cNvSpPr>
            <a:spLocks noGrp="1"/>
          </p:cNvSpPr>
          <p:nvPr>
            <p:ph type="subTitle" idx="1"/>
          </p:nvPr>
        </p:nvSpPr>
        <p:spPr>
          <a:xfrm>
            <a:off x="3308350" y="4113213"/>
            <a:ext cx="5575300" cy="1655762"/>
          </a:xfrm>
        </p:spPr>
        <p:txBody>
          <a:bodyPr/>
          <a:lstStyle>
            <a:lvl1pPr marL="0" indent="0" algn="ctr">
              <a:buNone/>
              <a:defRPr sz="2400" i="1"/>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3D1322F3-E47A-4D6E-96A8-AB5C73BA9906}"/>
              </a:ext>
            </a:extLst>
          </p:cNvPr>
          <p:cNvSpPr>
            <a:spLocks noGrp="1"/>
          </p:cNvSpPr>
          <p:nvPr>
            <p:ph type="dt" sz="half" idx="10"/>
          </p:nvPr>
        </p:nvSpPr>
        <p:spPr>
          <a:xfrm>
            <a:off x="541338" y="6401999"/>
            <a:ext cx="2206625" cy="369332"/>
          </a:xfrm>
          <a:prstGeom prst="rect">
            <a:avLst/>
          </a:prstGeom>
        </p:spPr>
        <p:txBody>
          <a:bodyPr/>
          <a:lstStyle/>
          <a:p>
            <a:fld id="{64F0E216-BA48-4F04-AC4F-645AA0DD6AC6}" type="datetimeFigureOut">
              <a:rPr lang="en-US" smtClean="0"/>
              <a:t>1/18/22</a:t>
            </a:fld>
            <a:endParaRPr lang="en-US" dirty="0"/>
          </a:p>
        </p:txBody>
      </p:sp>
      <p:sp>
        <p:nvSpPr>
          <p:cNvPr id="5" name="Footer Placeholder 4">
            <a:extLst>
              <a:ext uri="{FF2B5EF4-FFF2-40B4-BE49-F238E27FC236}">
                <a16:creationId xmlns:a16="http://schemas.microsoft.com/office/drawing/2014/main" id="{737BF5CE-9E66-4FD5-949F-34E11607C6DF}"/>
              </a:ext>
            </a:extLst>
          </p:cNvPr>
          <p:cNvSpPr>
            <a:spLocks noGrp="1"/>
          </p:cNvSpPr>
          <p:nvPr>
            <p:ph type="ftr" sz="quarter" idx="11"/>
          </p:nvPr>
        </p:nvSpPr>
        <p:spPr>
          <a:xfrm>
            <a:off x="3308350" y="6401999"/>
            <a:ext cx="5575300" cy="369332"/>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4EEDAB7A-4032-416A-B04E-1F4878912E02}"/>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t>‹#›</a:t>
            </a:fld>
            <a:endParaRPr lang="en-US" dirty="0"/>
          </a:p>
        </p:txBody>
      </p:sp>
      <p:cxnSp>
        <p:nvCxnSpPr>
          <p:cNvPr id="7" name="Straight Connector 6">
            <a:extLst>
              <a:ext uri="{FF2B5EF4-FFF2-40B4-BE49-F238E27FC236}">
                <a16:creationId xmlns:a16="http://schemas.microsoft.com/office/drawing/2014/main" id="{701C0CAB-6A03-4C6A-9FAA-219847753628}"/>
              </a:ext>
            </a:extLst>
          </p:cNvPr>
          <p:cNvCxnSpPr>
            <a:cxnSpLocks/>
          </p:cNvCxnSpPr>
          <p:nvPr/>
        </p:nvCxnSpPr>
        <p:spPr>
          <a:xfrm>
            <a:off x="5826000" y="3690871"/>
            <a:ext cx="54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F982E0B2-AA9C-441C-A08E-A9DF9CF12116}"/>
              </a:ext>
            </a:extLst>
          </p:cNvPr>
          <p:cNvGrpSpPr/>
          <p:nvPr/>
        </p:nvGrpSpPr>
        <p:grpSpPr>
          <a:xfrm>
            <a:off x="9728046" y="4869342"/>
            <a:ext cx="1623711" cy="630920"/>
            <a:chOff x="9588346" y="4824892"/>
            <a:chExt cx="1623711" cy="630920"/>
          </a:xfrm>
        </p:grpSpPr>
        <p:sp>
          <p:nvSpPr>
            <p:cNvPr id="16" name="Freeform: Shape 15">
              <a:extLst>
                <a:ext uri="{FF2B5EF4-FFF2-40B4-BE49-F238E27FC236}">
                  <a16:creationId xmlns:a16="http://schemas.microsoft.com/office/drawing/2014/main" id="{A4A2E074-C10D-4C57-AB72-B631E4D77102}"/>
                </a:ext>
              </a:extLst>
            </p:cNvPr>
            <p:cNvSpPr/>
            <p:nvPr/>
          </p:nvSpPr>
          <p:spPr>
            <a:xfrm rot="2700000" flipH="1">
              <a:off x="10267789" y="4452443"/>
              <a:ext cx="571820" cy="1316717"/>
            </a:xfrm>
            <a:custGeom>
              <a:avLst/>
              <a:gdLst>
                <a:gd name="connsiteX0" fmla="*/ 282417 w 571820"/>
                <a:gd name="connsiteY0" fmla="*/ 0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17" fmla="*/ 282417 w 571820"/>
                <a:gd name="connsiteY17" fmla="*/ 6349 h 1316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71820" h="1316717">
                  <a:moveTo>
                    <a:pt x="282417" y="0"/>
                  </a:moveTo>
                  <a:lnTo>
                    <a:pt x="285910" y="3175"/>
                  </a:lnTo>
                  <a:lnTo>
                    <a:pt x="287393" y="1827"/>
                  </a:lnTo>
                  <a:lnTo>
                    <a:pt x="289403" y="0"/>
                  </a:lnTo>
                  <a:lnTo>
                    <a:pt x="289403" y="6349"/>
                  </a:lnTo>
                  <a:lnTo>
                    <a:pt x="309203" y="24345"/>
                  </a:lnTo>
                  <a:cubicBezTo>
                    <a:pt x="471461" y="186603"/>
                    <a:pt x="571820" y="410761"/>
                    <a:pt x="571820" y="658359"/>
                  </a:cubicBezTo>
                  <a:cubicBezTo>
                    <a:pt x="571820" y="905956"/>
                    <a:pt x="471461" y="1130114"/>
                    <a:pt x="309203" y="1292372"/>
                  </a:cubicBezTo>
                  <a:lnTo>
                    <a:pt x="289403" y="1310368"/>
                  </a:lnTo>
                  <a:lnTo>
                    <a:pt x="289403" y="1316717"/>
                  </a:lnTo>
                  <a:lnTo>
                    <a:pt x="287393" y="1314890"/>
                  </a:lnTo>
                  <a:lnTo>
                    <a:pt x="285910" y="1313542"/>
                  </a:lnTo>
                  <a:lnTo>
                    <a:pt x="282417" y="1316717"/>
                  </a:lnTo>
                  <a:lnTo>
                    <a:pt x="282417" y="1310367"/>
                  </a:lnTo>
                  <a:lnTo>
                    <a:pt x="262617" y="1292372"/>
                  </a:lnTo>
                  <a:cubicBezTo>
                    <a:pt x="100359" y="1130113"/>
                    <a:pt x="0" y="905956"/>
                    <a:pt x="0" y="658358"/>
                  </a:cubicBezTo>
                  <a:cubicBezTo>
                    <a:pt x="0" y="410761"/>
                    <a:pt x="100359" y="186603"/>
                    <a:pt x="262617" y="24345"/>
                  </a:cubicBezTo>
                  <a:lnTo>
                    <a:pt x="282417" y="6349"/>
                  </a:lnTo>
                  <a:close/>
                </a:path>
              </a:pathLst>
            </a:custGeom>
            <a:solidFill>
              <a:schemeClr val="accent4">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0B037EB3-1772-4BA8-A95A-E5DBDFEA32B0}"/>
                </a:ext>
              </a:extLst>
            </p:cNvPr>
            <p:cNvGrpSpPr/>
            <p:nvPr/>
          </p:nvGrpSpPr>
          <p:grpSpPr>
            <a:xfrm rot="2700000" flipH="1">
              <a:off x="10112436" y="4359902"/>
              <a:ext cx="571820" cy="1620000"/>
              <a:chOff x="8482785" y="4330454"/>
              <a:chExt cx="571820" cy="1620000"/>
            </a:xfrm>
          </p:grpSpPr>
          <p:sp>
            <p:nvSpPr>
              <p:cNvPr id="18" name="Freeform: Shape 17">
                <a:extLst>
                  <a:ext uri="{FF2B5EF4-FFF2-40B4-BE49-F238E27FC236}">
                    <a16:creationId xmlns:a16="http://schemas.microsoft.com/office/drawing/2014/main" id="{A1F47AC1-63D0-47F3-9728-1A0A0543494B}"/>
                  </a:ext>
                </a:extLst>
              </p:cNvPr>
              <p:cNvSpPr/>
              <p:nvPr/>
            </p:nvSpPr>
            <p:spPr>
              <a:xfrm>
                <a:off x="8482785" y="4333632"/>
                <a:ext cx="571820" cy="1311956"/>
              </a:xfrm>
              <a:custGeom>
                <a:avLst/>
                <a:gdLst>
                  <a:gd name="connsiteX0" fmla="*/ 282417 w 571820"/>
                  <a:gd name="connsiteY0" fmla="*/ 0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17" fmla="*/ 282417 w 571820"/>
                  <a:gd name="connsiteY17" fmla="*/ 6349 h 1316717"/>
                  <a:gd name="connsiteX0" fmla="*/ 282417 w 571820"/>
                  <a:gd name="connsiteY0" fmla="*/ 6349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17" fmla="*/ 282417 w 571820"/>
                  <a:gd name="connsiteY17" fmla="*/ 6349 h 1316717"/>
                  <a:gd name="connsiteX0" fmla="*/ 262617 w 571820"/>
                  <a:gd name="connsiteY0" fmla="*/ 24345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0" fmla="*/ 262617 w 571820"/>
                  <a:gd name="connsiteY0" fmla="*/ 24345 h 1316717"/>
                  <a:gd name="connsiteX1" fmla="*/ 285910 w 571820"/>
                  <a:gd name="connsiteY1" fmla="*/ 3175 h 1316717"/>
                  <a:gd name="connsiteX2" fmla="*/ 287393 w 571820"/>
                  <a:gd name="connsiteY2" fmla="*/ 1827 h 1316717"/>
                  <a:gd name="connsiteX3" fmla="*/ 289403 w 571820"/>
                  <a:gd name="connsiteY3" fmla="*/ 0 h 1316717"/>
                  <a:gd name="connsiteX4" fmla="*/ 309203 w 571820"/>
                  <a:gd name="connsiteY4" fmla="*/ 24345 h 1316717"/>
                  <a:gd name="connsiteX5" fmla="*/ 571820 w 571820"/>
                  <a:gd name="connsiteY5" fmla="*/ 658359 h 1316717"/>
                  <a:gd name="connsiteX6" fmla="*/ 309203 w 571820"/>
                  <a:gd name="connsiteY6" fmla="*/ 1292372 h 1316717"/>
                  <a:gd name="connsiteX7" fmla="*/ 289403 w 571820"/>
                  <a:gd name="connsiteY7" fmla="*/ 1310368 h 1316717"/>
                  <a:gd name="connsiteX8" fmla="*/ 289403 w 571820"/>
                  <a:gd name="connsiteY8" fmla="*/ 1316717 h 1316717"/>
                  <a:gd name="connsiteX9" fmla="*/ 287393 w 571820"/>
                  <a:gd name="connsiteY9" fmla="*/ 1314890 h 1316717"/>
                  <a:gd name="connsiteX10" fmla="*/ 285910 w 571820"/>
                  <a:gd name="connsiteY10" fmla="*/ 1313542 h 1316717"/>
                  <a:gd name="connsiteX11" fmla="*/ 282417 w 571820"/>
                  <a:gd name="connsiteY11" fmla="*/ 1316717 h 1316717"/>
                  <a:gd name="connsiteX12" fmla="*/ 282417 w 571820"/>
                  <a:gd name="connsiteY12" fmla="*/ 1310367 h 1316717"/>
                  <a:gd name="connsiteX13" fmla="*/ 262617 w 571820"/>
                  <a:gd name="connsiteY13" fmla="*/ 1292372 h 1316717"/>
                  <a:gd name="connsiteX14" fmla="*/ 0 w 571820"/>
                  <a:gd name="connsiteY14" fmla="*/ 658358 h 1316717"/>
                  <a:gd name="connsiteX15" fmla="*/ 262617 w 571820"/>
                  <a:gd name="connsiteY15" fmla="*/ 24345 h 1316717"/>
                  <a:gd name="connsiteX0" fmla="*/ 262617 w 571820"/>
                  <a:gd name="connsiteY0" fmla="*/ 22518 h 1314890"/>
                  <a:gd name="connsiteX1" fmla="*/ 285910 w 571820"/>
                  <a:gd name="connsiteY1" fmla="*/ 1348 h 1314890"/>
                  <a:gd name="connsiteX2" fmla="*/ 287393 w 571820"/>
                  <a:gd name="connsiteY2" fmla="*/ 0 h 1314890"/>
                  <a:gd name="connsiteX3" fmla="*/ 309203 w 571820"/>
                  <a:gd name="connsiteY3" fmla="*/ 22518 h 1314890"/>
                  <a:gd name="connsiteX4" fmla="*/ 571820 w 571820"/>
                  <a:gd name="connsiteY4" fmla="*/ 656532 h 1314890"/>
                  <a:gd name="connsiteX5" fmla="*/ 309203 w 571820"/>
                  <a:gd name="connsiteY5" fmla="*/ 1290545 h 1314890"/>
                  <a:gd name="connsiteX6" fmla="*/ 289403 w 571820"/>
                  <a:gd name="connsiteY6" fmla="*/ 1308541 h 1314890"/>
                  <a:gd name="connsiteX7" fmla="*/ 289403 w 571820"/>
                  <a:gd name="connsiteY7" fmla="*/ 1314890 h 1314890"/>
                  <a:gd name="connsiteX8" fmla="*/ 287393 w 571820"/>
                  <a:gd name="connsiteY8" fmla="*/ 1313063 h 1314890"/>
                  <a:gd name="connsiteX9" fmla="*/ 285910 w 571820"/>
                  <a:gd name="connsiteY9" fmla="*/ 1311715 h 1314890"/>
                  <a:gd name="connsiteX10" fmla="*/ 282417 w 571820"/>
                  <a:gd name="connsiteY10" fmla="*/ 1314890 h 1314890"/>
                  <a:gd name="connsiteX11" fmla="*/ 282417 w 571820"/>
                  <a:gd name="connsiteY11" fmla="*/ 1308540 h 1314890"/>
                  <a:gd name="connsiteX12" fmla="*/ 262617 w 571820"/>
                  <a:gd name="connsiteY12" fmla="*/ 1290545 h 1314890"/>
                  <a:gd name="connsiteX13" fmla="*/ 0 w 571820"/>
                  <a:gd name="connsiteY13" fmla="*/ 656531 h 1314890"/>
                  <a:gd name="connsiteX14" fmla="*/ 262617 w 571820"/>
                  <a:gd name="connsiteY14" fmla="*/ 22518 h 1314890"/>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85910 w 571820"/>
                  <a:gd name="connsiteY8" fmla="*/ 1310367 h 1313542"/>
                  <a:gd name="connsiteX9" fmla="*/ 282417 w 571820"/>
                  <a:gd name="connsiteY9" fmla="*/ 1313542 h 1313542"/>
                  <a:gd name="connsiteX10" fmla="*/ 282417 w 571820"/>
                  <a:gd name="connsiteY10" fmla="*/ 1307192 h 1313542"/>
                  <a:gd name="connsiteX11" fmla="*/ 262617 w 571820"/>
                  <a:gd name="connsiteY11" fmla="*/ 1289197 h 1313542"/>
                  <a:gd name="connsiteX12" fmla="*/ 0 w 571820"/>
                  <a:gd name="connsiteY12" fmla="*/ 655183 h 1313542"/>
                  <a:gd name="connsiteX13" fmla="*/ 262617 w 571820"/>
                  <a:gd name="connsiteY13"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85910 w 571820"/>
                  <a:gd name="connsiteY8" fmla="*/ 1310367 h 1313542"/>
                  <a:gd name="connsiteX9" fmla="*/ 282417 w 571820"/>
                  <a:gd name="connsiteY9" fmla="*/ 1313542 h 1313542"/>
                  <a:gd name="connsiteX10" fmla="*/ 262617 w 571820"/>
                  <a:gd name="connsiteY10" fmla="*/ 1289197 h 1313542"/>
                  <a:gd name="connsiteX11" fmla="*/ 0 w 571820"/>
                  <a:gd name="connsiteY11" fmla="*/ 655183 h 1313542"/>
                  <a:gd name="connsiteX12" fmla="*/ 262617 w 571820"/>
                  <a:gd name="connsiteY12"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85910 w 571820"/>
                  <a:gd name="connsiteY8" fmla="*/ 1310367 h 1313542"/>
                  <a:gd name="connsiteX9" fmla="*/ 262617 w 571820"/>
                  <a:gd name="connsiteY9" fmla="*/ 1289197 h 1313542"/>
                  <a:gd name="connsiteX10" fmla="*/ 0 w 571820"/>
                  <a:gd name="connsiteY10" fmla="*/ 655183 h 1313542"/>
                  <a:gd name="connsiteX11" fmla="*/ 262617 w 571820"/>
                  <a:gd name="connsiteY11"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62617 w 571820"/>
                  <a:gd name="connsiteY8" fmla="*/ 1289197 h 1313542"/>
                  <a:gd name="connsiteX9" fmla="*/ 0 w 571820"/>
                  <a:gd name="connsiteY9" fmla="*/ 655183 h 1313542"/>
                  <a:gd name="connsiteX10" fmla="*/ 262617 w 571820"/>
                  <a:gd name="connsiteY10"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62617 w 571820"/>
                  <a:gd name="connsiteY7" fmla="*/ 1289197 h 1313542"/>
                  <a:gd name="connsiteX8" fmla="*/ 0 w 571820"/>
                  <a:gd name="connsiteY8" fmla="*/ 655183 h 1313542"/>
                  <a:gd name="connsiteX9" fmla="*/ 262617 w 571820"/>
                  <a:gd name="connsiteY9" fmla="*/ 21170 h 1313542"/>
                  <a:gd name="connsiteX0" fmla="*/ 262617 w 571820"/>
                  <a:gd name="connsiteY0" fmla="*/ 21170 h 1364739"/>
                  <a:gd name="connsiteX1" fmla="*/ 285910 w 571820"/>
                  <a:gd name="connsiteY1" fmla="*/ 0 h 1364739"/>
                  <a:gd name="connsiteX2" fmla="*/ 309203 w 571820"/>
                  <a:gd name="connsiteY2" fmla="*/ 21170 h 1364739"/>
                  <a:gd name="connsiteX3" fmla="*/ 571820 w 571820"/>
                  <a:gd name="connsiteY3" fmla="*/ 655184 h 1364739"/>
                  <a:gd name="connsiteX4" fmla="*/ 309203 w 571820"/>
                  <a:gd name="connsiteY4" fmla="*/ 1289197 h 1364739"/>
                  <a:gd name="connsiteX5" fmla="*/ 289403 w 571820"/>
                  <a:gd name="connsiteY5" fmla="*/ 1307193 h 1364739"/>
                  <a:gd name="connsiteX6" fmla="*/ 177485 w 571820"/>
                  <a:gd name="connsiteY6" fmla="*/ 1364739 h 1364739"/>
                  <a:gd name="connsiteX7" fmla="*/ 262617 w 571820"/>
                  <a:gd name="connsiteY7" fmla="*/ 1289197 h 1364739"/>
                  <a:gd name="connsiteX8" fmla="*/ 0 w 571820"/>
                  <a:gd name="connsiteY8" fmla="*/ 655183 h 1364739"/>
                  <a:gd name="connsiteX9" fmla="*/ 262617 w 571820"/>
                  <a:gd name="connsiteY9" fmla="*/ 21170 h 1364739"/>
                  <a:gd name="connsiteX0" fmla="*/ 262617 w 571820"/>
                  <a:gd name="connsiteY0" fmla="*/ 21170 h 1364739"/>
                  <a:gd name="connsiteX1" fmla="*/ 285910 w 571820"/>
                  <a:gd name="connsiteY1" fmla="*/ 0 h 1364739"/>
                  <a:gd name="connsiteX2" fmla="*/ 309203 w 571820"/>
                  <a:gd name="connsiteY2" fmla="*/ 21170 h 1364739"/>
                  <a:gd name="connsiteX3" fmla="*/ 571820 w 571820"/>
                  <a:gd name="connsiteY3" fmla="*/ 655184 h 1364739"/>
                  <a:gd name="connsiteX4" fmla="*/ 309203 w 571820"/>
                  <a:gd name="connsiteY4" fmla="*/ 1289197 h 1364739"/>
                  <a:gd name="connsiteX5" fmla="*/ 285832 w 571820"/>
                  <a:gd name="connsiteY5" fmla="*/ 1311956 h 1364739"/>
                  <a:gd name="connsiteX6" fmla="*/ 177485 w 571820"/>
                  <a:gd name="connsiteY6" fmla="*/ 1364739 h 1364739"/>
                  <a:gd name="connsiteX7" fmla="*/ 262617 w 571820"/>
                  <a:gd name="connsiteY7" fmla="*/ 1289197 h 1364739"/>
                  <a:gd name="connsiteX8" fmla="*/ 0 w 571820"/>
                  <a:gd name="connsiteY8" fmla="*/ 655183 h 1364739"/>
                  <a:gd name="connsiteX9" fmla="*/ 262617 w 571820"/>
                  <a:gd name="connsiteY9" fmla="*/ 21170 h 1364739"/>
                  <a:gd name="connsiteX0" fmla="*/ 262617 w 571820"/>
                  <a:gd name="connsiteY0" fmla="*/ 21170 h 1311956"/>
                  <a:gd name="connsiteX1" fmla="*/ 285910 w 571820"/>
                  <a:gd name="connsiteY1" fmla="*/ 0 h 1311956"/>
                  <a:gd name="connsiteX2" fmla="*/ 309203 w 571820"/>
                  <a:gd name="connsiteY2" fmla="*/ 21170 h 1311956"/>
                  <a:gd name="connsiteX3" fmla="*/ 571820 w 571820"/>
                  <a:gd name="connsiteY3" fmla="*/ 655184 h 1311956"/>
                  <a:gd name="connsiteX4" fmla="*/ 309203 w 571820"/>
                  <a:gd name="connsiteY4" fmla="*/ 1289197 h 1311956"/>
                  <a:gd name="connsiteX5" fmla="*/ 285832 w 571820"/>
                  <a:gd name="connsiteY5" fmla="*/ 1311956 h 1311956"/>
                  <a:gd name="connsiteX6" fmla="*/ 262617 w 571820"/>
                  <a:gd name="connsiteY6" fmla="*/ 1289197 h 1311956"/>
                  <a:gd name="connsiteX7" fmla="*/ 0 w 571820"/>
                  <a:gd name="connsiteY7" fmla="*/ 655183 h 1311956"/>
                  <a:gd name="connsiteX8" fmla="*/ 262617 w 571820"/>
                  <a:gd name="connsiteY8" fmla="*/ 21170 h 1311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1820" h="1311956">
                    <a:moveTo>
                      <a:pt x="262617" y="21170"/>
                    </a:moveTo>
                    <a:lnTo>
                      <a:pt x="285910" y="0"/>
                    </a:lnTo>
                    <a:lnTo>
                      <a:pt x="309203" y="21170"/>
                    </a:lnTo>
                    <a:cubicBezTo>
                      <a:pt x="471461" y="183428"/>
                      <a:pt x="571820" y="407586"/>
                      <a:pt x="571820" y="655184"/>
                    </a:cubicBezTo>
                    <a:cubicBezTo>
                      <a:pt x="571820" y="902781"/>
                      <a:pt x="471461" y="1126939"/>
                      <a:pt x="309203" y="1289197"/>
                    </a:cubicBezTo>
                    <a:lnTo>
                      <a:pt x="285832" y="1311956"/>
                    </a:lnTo>
                    <a:lnTo>
                      <a:pt x="262617" y="1289197"/>
                    </a:lnTo>
                    <a:cubicBezTo>
                      <a:pt x="100359" y="1126938"/>
                      <a:pt x="0" y="902781"/>
                      <a:pt x="0" y="655183"/>
                    </a:cubicBezTo>
                    <a:cubicBezTo>
                      <a:pt x="0" y="407586"/>
                      <a:pt x="100359" y="183428"/>
                      <a:pt x="262617" y="21170"/>
                    </a:cubicBezTo>
                    <a:close/>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9" name="Straight Connector 18">
                <a:extLst>
                  <a:ext uri="{FF2B5EF4-FFF2-40B4-BE49-F238E27FC236}">
                    <a16:creationId xmlns:a16="http://schemas.microsoft.com/office/drawing/2014/main" id="{803A57D6-0C36-4560-A08A-16768551EF6F}"/>
                  </a:ext>
                </a:extLst>
              </p:cNvPr>
              <p:cNvCxnSpPr>
                <a:cxnSpLocks/>
              </p:cNvCxnSpPr>
              <p:nvPr/>
            </p:nvCxnSpPr>
            <p:spPr>
              <a:xfrm>
                <a:off x="8768695" y="4330454"/>
                <a:ext cx="0" cy="1620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1875544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AB794F-0C7D-47A6-A355-9B54F3A082B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518BEFC-5F95-43C3-A662-CF24426CB374}"/>
              </a:ext>
            </a:extLst>
          </p:cNvPr>
          <p:cNvSpPr>
            <a:spLocks noGrp="1"/>
          </p:cNvSpPr>
          <p:nvPr>
            <p:ph type="body" orient="vert" idx="1"/>
          </p:nvPr>
        </p:nvSpPr>
        <p:spPr>
          <a:xfrm>
            <a:off x="1079500" y="1790700"/>
            <a:ext cx="10026650" cy="39782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DE020A41-C226-41AB-8766-C9BF3E9BF9D0}"/>
              </a:ext>
            </a:extLst>
          </p:cNvPr>
          <p:cNvSpPr>
            <a:spLocks noGrp="1"/>
          </p:cNvSpPr>
          <p:nvPr>
            <p:ph type="dt" sz="half" idx="10"/>
          </p:nvPr>
        </p:nvSpPr>
        <p:spPr>
          <a:xfrm>
            <a:off x="541338" y="6401999"/>
            <a:ext cx="2206625" cy="369332"/>
          </a:xfrm>
          <a:prstGeom prst="rect">
            <a:avLst/>
          </a:prstGeom>
        </p:spPr>
        <p:txBody>
          <a:bodyPr/>
          <a:lstStyle/>
          <a:p>
            <a:fld id="{64F0E216-BA48-4F04-AC4F-645AA0DD6AC6}" type="datetimeFigureOut">
              <a:rPr lang="en-US" smtClean="0"/>
              <a:t>1/18/22</a:t>
            </a:fld>
            <a:endParaRPr lang="en-US"/>
          </a:p>
        </p:txBody>
      </p:sp>
      <p:sp>
        <p:nvSpPr>
          <p:cNvPr id="5" name="Footer Placeholder 4">
            <a:extLst>
              <a:ext uri="{FF2B5EF4-FFF2-40B4-BE49-F238E27FC236}">
                <a16:creationId xmlns:a16="http://schemas.microsoft.com/office/drawing/2014/main" id="{877795E9-017B-4505-810D-A5F553A56BC9}"/>
              </a:ext>
            </a:extLst>
          </p:cNvPr>
          <p:cNvSpPr>
            <a:spLocks noGrp="1"/>
          </p:cNvSpPr>
          <p:nvPr>
            <p:ph type="ftr" sz="quarter" idx="11"/>
          </p:nvPr>
        </p:nvSpPr>
        <p:spPr>
          <a:xfrm>
            <a:off x="3308350" y="6401999"/>
            <a:ext cx="5575300" cy="369332"/>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6626A1BD-3429-4C11-B230-8AD083EC3EC2}"/>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t>‹#›</a:t>
            </a:fld>
            <a:endParaRPr lang="en-US"/>
          </a:p>
        </p:txBody>
      </p:sp>
    </p:spTree>
    <p:extLst>
      <p:ext uri="{BB962C8B-B14F-4D97-AF65-F5344CB8AC3E}">
        <p14:creationId xmlns:p14="http://schemas.microsoft.com/office/powerpoint/2010/main" val="34932107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EA11CA2-18BF-408B-A40C-B43A0A7B80FA}"/>
              </a:ext>
            </a:extLst>
          </p:cNvPr>
          <p:cNvSpPr>
            <a:spLocks noGrp="1"/>
          </p:cNvSpPr>
          <p:nvPr>
            <p:ph type="title" orient="vert"/>
          </p:nvPr>
        </p:nvSpPr>
        <p:spPr>
          <a:xfrm>
            <a:off x="9899079" y="1079500"/>
            <a:ext cx="1292662" cy="4689476"/>
          </a:xfrm>
        </p:spPr>
        <p:txBody>
          <a:bodyPr vert="eaVert">
            <a:normAutofit/>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BAE424B6-12FC-41A1-AF7C-7E3931D97204}"/>
              </a:ext>
            </a:extLst>
          </p:cNvPr>
          <p:cNvSpPr>
            <a:spLocks noGrp="1"/>
          </p:cNvSpPr>
          <p:nvPr>
            <p:ph type="body" orient="vert" idx="1"/>
          </p:nvPr>
        </p:nvSpPr>
        <p:spPr>
          <a:xfrm>
            <a:off x="1079499" y="1079500"/>
            <a:ext cx="8495943" cy="468947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735CF957-F921-48CF-97FE-91190C1AE9B3}"/>
              </a:ext>
            </a:extLst>
          </p:cNvPr>
          <p:cNvSpPr>
            <a:spLocks noGrp="1"/>
          </p:cNvSpPr>
          <p:nvPr>
            <p:ph type="dt" sz="half" idx="10"/>
          </p:nvPr>
        </p:nvSpPr>
        <p:spPr>
          <a:xfrm>
            <a:off x="541338" y="6401999"/>
            <a:ext cx="2206625" cy="369332"/>
          </a:xfrm>
          <a:prstGeom prst="rect">
            <a:avLst/>
          </a:prstGeom>
        </p:spPr>
        <p:txBody>
          <a:bodyPr/>
          <a:lstStyle/>
          <a:p>
            <a:fld id="{64F0E216-BA48-4F04-AC4F-645AA0DD6AC6}" type="datetimeFigureOut">
              <a:rPr lang="en-US" smtClean="0"/>
              <a:t>1/18/22</a:t>
            </a:fld>
            <a:endParaRPr lang="en-US"/>
          </a:p>
        </p:txBody>
      </p:sp>
      <p:sp>
        <p:nvSpPr>
          <p:cNvPr id="5" name="Footer Placeholder 4">
            <a:extLst>
              <a:ext uri="{FF2B5EF4-FFF2-40B4-BE49-F238E27FC236}">
                <a16:creationId xmlns:a16="http://schemas.microsoft.com/office/drawing/2014/main" id="{6653F49D-6E0C-47F7-BAAD-A427913DC4D1}"/>
              </a:ext>
            </a:extLst>
          </p:cNvPr>
          <p:cNvSpPr>
            <a:spLocks noGrp="1"/>
          </p:cNvSpPr>
          <p:nvPr>
            <p:ph type="ftr" sz="quarter" idx="11"/>
          </p:nvPr>
        </p:nvSpPr>
        <p:spPr>
          <a:xfrm>
            <a:off x="3308350" y="6401999"/>
            <a:ext cx="5575300" cy="369332"/>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038A122-F390-46CF-BECF-3AE05CA585C4}"/>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t>‹#›</a:t>
            </a:fld>
            <a:endParaRPr lang="en-US"/>
          </a:p>
        </p:txBody>
      </p:sp>
    </p:spTree>
    <p:extLst>
      <p:ext uri="{BB962C8B-B14F-4D97-AF65-F5344CB8AC3E}">
        <p14:creationId xmlns:p14="http://schemas.microsoft.com/office/powerpoint/2010/main" val="4407815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EA217A-A229-4751-8D09-0CAD914F6286}"/>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1A9DEA33-60C3-4B28-B3EF-E93D6D46A30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F7D3B28-C66B-4279-AB67-2BC1D01239A4}"/>
              </a:ext>
            </a:extLst>
          </p:cNvPr>
          <p:cNvSpPr>
            <a:spLocks noGrp="1"/>
          </p:cNvSpPr>
          <p:nvPr>
            <p:ph type="dt" sz="half" idx="10"/>
          </p:nvPr>
        </p:nvSpPr>
        <p:spPr>
          <a:xfrm>
            <a:off x="541338" y="6401999"/>
            <a:ext cx="2206625" cy="369332"/>
          </a:xfrm>
          <a:prstGeom prst="rect">
            <a:avLst/>
          </a:prstGeom>
        </p:spPr>
        <p:txBody>
          <a:bodyPr/>
          <a:lstStyle/>
          <a:p>
            <a:fld id="{64F0E216-BA48-4F04-AC4F-645AA0DD6AC6}" type="datetimeFigureOut">
              <a:rPr lang="en-US" smtClean="0"/>
              <a:t>1/18/22</a:t>
            </a:fld>
            <a:endParaRPr lang="en-US"/>
          </a:p>
        </p:txBody>
      </p:sp>
      <p:sp>
        <p:nvSpPr>
          <p:cNvPr id="5" name="Footer Placeholder 4">
            <a:extLst>
              <a:ext uri="{FF2B5EF4-FFF2-40B4-BE49-F238E27FC236}">
                <a16:creationId xmlns:a16="http://schemas.microsoft.com/office/drawing/2014/main" id="{8928FF39-A0DA-4F77-9297-B83C86B575D9}"/>
              </a:ext>
            </a:extLst>
          </p:cNvPr>
          <p:cNvSpPr>
            <a:spLocks noGrp="1"/>
          </p:cNvSpPr>
          <p:nvPr>
            <p:ph type="ftr" sz="quarter" idx="11"/>
          </p:nvPr>
        </p:nvSpPr>
        <p:spPr>
          <a:xfrm>
            <a:off x="3308350" y="6401999"/>
            <a:ext cx="5575300" cy="369332"/>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69D7D65A-9D4E-42F6-A8BF-1EEAFB180710}"/>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t>‹#›</a:t>
            </a:fld>
            <a:endParaRPr lang="en-US"/>
          </a:p>
        </p:txBody>
      </p:sp>
    </p:spTree>
    <p:extLst>
      <p:ext uri="{BB962C8B-B14F-4D97-AF65-F5344CB8AC3E}">
        <p14:creationId xmlns:p14="http://schemas.microsoft.com/office/powerpoint/2010/main" val="18781865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017BB-B242-4CC6-887C-83E08CE2D54A}"/>
              </a:ext>
            </a:extLst>
          </p:cNvPr>
          <p:cNvSpPr>
            <a:spLocks noGrp="1"/>
          </p:cNvSpPr>
          <p:nvPr>
            <p:ph type="title"/>
          </p:nvPr>
        </p:nvSpPr>
        <p:spPr>
          <a:xfrm>
            <a:off x="1079500" y="2252663"/>
            <a:ext cx="4457700" cy="2349500"/>
          </a:xfrm>
        </p:spPr>
        <p:txBody>
          <a:bodyPr anchor="ctr" anchorCtr="0">
            <a:normAutofit/>
          </a:bodyPr>
          <a:lstStyle>
            <a:lvl1pPr algn="ctr">
              <a:defRPr sz="28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6695823-EA83-493F-8FEC-C72B5B9CF2FD}"/>
              </a:ext>
            </a:extLst>
          </p:cNvPr>
          <p:cNvSpPr>
            <a:spLocks noGrp="1"/>
          </p:cNvSpPr>
          <p:nvPr>
            <p:ph type="body" idx="1"/>
          </p:nvPr>
        </p:nvSpPr>
        <p:spPr>
          <a:xfrm>
            <a:off x="6654800" y="2252664"/>
            <a:ext cx="4451348" cy="2349500"/>
          </a:xfrm>
        </p:spPr>
        <p:txBody>
          <a:bodyPr anchor="ctr" anchorCtr="0"/>
          <a:lstStyle>
            <a:lvl1pPr marL="0" indent="0">
              <a:buNone/>
              <a:defRPr sz="2400" i="1">
                <a:solidFill>
                  <a:schemeClr val="tx1">
                    <a:alpha val="7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1E08E54-36BB-4AB4-BE1F-5FA8207BEAF8}"/>
              </a:ext>
            </a:extLst>
          </p:cNvPr>
          <p:cNvSpPr>
            <a:spLocks noGrp="1"/>
          </p:cNvSpPr>
          <p:nvPr>
            <p:ph type="dt" sz="half" idx="10"/>
          </p:nvPr>
        </p:nvSpPr>
        <p:spPr>
          <a:xfrm>
            <a:off x="541338" y="6401999"/>
            <a:ext cx="2206625" cy="369332"/>
          </a:xfrm>
          <a:prstGeom prst="rect">
            <a:avLst/>
          </a:prstGeom>
        </p:spPr>
        <p:txBody>
          <a:bodyPr/>
          <a:lstStyle/>
          <a:p>
            <a:fld id="{64F0E216-BA48-4F04-AC4F-645AA0DD6AC6}" type="datetimeFigureOut">
              <a:rPr lang="en-US" smtClean="0"/>
              <a:t>1/18/22</a:t>
            </a:fld>
            <a:endParaRPr lang="en-US"/>
          </a:p>
        </p:txBody>
      </p:sp>
      <p:sp>
        <p:nvSpPr>
          <p:cNvPr id="5" name="Footer Placeholder 4">
            <a:extLst>
              <a:ext uri="{FF2B5EF4-FFF2-40B4-BE49-F238E27FC236}">
                <a16:creationId xmlns:a16="http://schemas.microsoft.com/office/drawing/2014/main" id="{C0453A6A-C55A-40A1-A3BB-DB417047F547}"/>
              </a:ext>
            </a:extLst>
          </p:cNvPr>
          <p:cNvSpPr>
            <a:spLocks noGrp="1"/>
          </p:cNvSpPr>
          <p:nvPr>
            <p:ph type="ftr" sz="quarter" idx="11"/>
          </p:nvPr>
        </p:nvSpPr>
        <p:spPr>
          <a:xfrm>
            <a:off x="3308350" y="6401999"/>
            <a:ext cx="5575300" cy="369332"/>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96D6E656-7AC0-4BD3-AFE5-4B5122E2F2D8}"/>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t>‹#›</a:t>
            </a:fld>
            <a:endParaRPr lang="en-US"/>
          </a:p>
        </p:txBody>
      </p:sp>
      <p:grpSp>
        <p:nvGrpSpPr>
          <p:cNvPr id="20" name="Group 19">
            <a:extLst>
              <a:ext uri="{FF2B5EF4-FFF2-40B4-BE49-F238E27FC236}">
                <a16:creationId xmlns:a16="http://schemas.microsoft.com/office/drawing/2014/main" id="{E9ABE19D-0B51-4388-93D1-0CD6B767115D}"/>
              </a:ext>
            </a:extLst>
          </p:cNvPr>
          <p:cNvGrpSpPr/>
          <p:nvPr/>
        </p:nvGrpSpPr>
        <p:grpSpPr>
          <a:xfrm>
            <a:off x="999771" y="932104"/>
            <a:ext cx="913428" cy="1032464"/>
            <a:chOff x="999771" y="932104"/>
            <a:chExt cx="913428" cy="1032464"/>
          </a:xfrm>
        </p:grpSpPr>
        <p:grpSp>
          <p:nvGrpSpPr>
            <p:cNvPr id="21" name="Group 20">
              <a:extLst>
                <a:ext uri="{FF2B5EF4-FFF2-40B4-BE49-F238E27FC236}">
                  <a16:creationId xmlns:a16="http://schemas.microsoft.com/office/drawing/2014/main" id="{46226ED6-7133-4222-9552-0EA4B1B3C9FB}"/>
                </a:ext>
              </a:extLst>
            </p:cNvPr>
            <p:cNvGrpSpPr/>
            <p:nvPr/>
          </p:nvGrpSpPr>
          <p:grpSpPr>
            <a:xfrm rot="8100000" flipV="1">
              <a:off x="1047457" y="1290386"/>
              <a:ext cx="865742" cy="628383"/>
              <a:chOff x="558167" y="958515"/>
              <a:chExt cx="865742" cy="628383"/>
            </a:xfrm>
            <a:solidFill>
              <a:schemeClr val="accent3"/>
            </a:solidFill>
          </p:grpSpPr>
          <p:sp>
            <p:nvSpPr>
              <p:cNvPr id="28" name="Freeform: Shape 27">
                <a:extLst>
                  <a:ext uri="{FF2B5EF4-FFF2-40B4-BE49-F238E27FC236}">
                    <a16:creationId xmlns:a16="http://schemas.microsoft.com/office/drawing/2014/main" id="{BE810E40-D42F-4034-93BA-54446465D20B}"/>
                  </a:ext>
                </a:extLst>
              </p:cNvPr>
              <p:cNvSpPr/>
              <p:nvPr/>
            </p:nvSpPr>
            <p:spPr>
              <a:xfrm rot="8100000" flipH="1">
                <a:off x="558167" y="1122160"/>
                <a:ext cx="464738" cy="464738"/>
              </a:xfrm>
              <a:custGeom>
                <a:avLst/>
                <a:gdLst>
                  <a:gd name="connsiteX0" fmla="*/ 446142 w 464738"/>
                  <a:gd name="connsiteY0" fmla="*/ 464738 h 464738"/>
                  <a:gd name="connsiteX1" fmla="*/ 130673 w 464738"/>
                  <a:gd name="connsiteY1" fmla="*/ 334066 h 464738"/>
                  <a:gd name="connsiteX2" fmla="*/ 0 w 464738"/>
                  <a:gd name="connsiteY2" fmla="*/ 18596 h 464738"/>
                  <a:gd name="connsiteX3" fmla="*/ 836 w 464738"/>
                  <a:gd name="connsiteY3" fmla="*/ 1089 h 464738"/>
                  <a:gd name="connsiteX4" fmla="*/ 606 w 464738"/>
                  <a:gd name="connsiteY4" fmla="*/ 859 h 464738"/>
                  <a:gd name="connsiteX5" fmla="*/ 848 w 464738"/>
                  <a:gd name="connsiteY5" fmla="*/ 848 h 464738"/>
                  <a:gd name="connsiteX6" fmla="*/ 859 w 464738"/>
                  <a:gd name="connsiteY6" fmla="*/ 606 h 464738"/>
                  <a:gd name="connsiteX7" fmla="*/ 1089 w 464738"/>
                  <a:gd name="connsiteY7" fmla="*/ 836 h 464738"/>
                  <a:gd name="connsiteX8" fmla="*/ 18596 w 464738"/>
                  <a:gd name="connsiteY8" fmla="*/ 0 h 464738"/>
                  <a:gd name="connsiteX9" fmla="*/ 334066 w 464738"/>
                  <a:gd name="connsiteY9" fmla="*/ 130672 h 464738"/>
                  <a:gd name="connsiteX10" fmla="*/ 464738 w 464738"/>
                  <a:gd name="connsiteY10" fmla="*/ 446142 h 464738"/>
                  <a:gd name="connsiteX11" fmla="*/ 463902 w 464738"/>
                  <a:gd name="connsiteY11" fmla="*/ 463650 h 464738"/>
                  <a:gd name="connsiteX12" fmla="*/ 464132 w 464738"/>
                  <a:gd name="connsiteY12" fmla="*/ 463880 h 464738"/>
                  <a:gd name="connsiteX13" fmla="*/ 463891 w 464738"/>
                  <a:gd name="connsiteY13" fmla="*/ 463892 h 464738"/>
                  <a:gd name="connsiteX14" fmla="*/ 463879 w 464738"/>
                  <a:gd name="connsiteY14" fmla="*/ 464132 h 464738"/>
                  <a:gd name="connsiteX15" fmla="*/ 463650 w 464738"/>
                  <a:gd name="connsiteY15" fmla="*/ 463903 h 464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4738" h="464738">
                    <a:moveTo>
                      <a:pt x="446142" y="464738"/>
                    </a:moveTo>
                    <a:cubicBezTo>
                      <a:pt x="331965" y="464738"/>
                      <a:pt x="217787" y="421181"/>
                      <a:pt x="130673" y="334066"/>
                    </a:cubicBezTo>
                    <a:cubicBezTo>
                      <a:pt x="43558" y="246952"/>
                      <a:pt x="1" y="132774"/>
                      <a:pt x="0" y="18596"/>
                    </a:cubicBezTo>
                    <a:lnTo>
                      <a:pt x="836" y="1089"/>
                    </a:lnTo>
                    <a:lnTo>
                      <a:pt x="606" y="859"/>
                    </a:lnTo>
                    <a:lnTo>
                      <a:pt x="848" y="848"/>
                    </a:lnTo>
                    <a:lnTo>
                      <a:pt x="859" y="606"/>
                    </a:lnTo>
                    <a:lnTo>
                      <a:pt x="1089" y="836"/>
                    </a:lnTo>
                    <a:lnTo>
                      <a:pt x="18596" y="0"/>
                    </a:lnTo>
                    <a:cubicBezTo>
                      <a:pt x="132774" y="0"/>
                      <a:pt x="246951" y="43557"/>
                      <a:pt x="334066" y="130672"/>
                    </a:cubicBezTo>
                    <a:cubicBezTo>
                      <a:pt x="421181" y="217787"/>
                      <a:pt x="464738" y="331964"/>
                      <a:pt x="464738" y="446142"/>
                    </a:cubicBezTo>
                    <a:lnTo>
                      <a:pt x="463902" y="463650"/>
                    </a:lnTo>
                    <a:lnTo>
                      <a:pt x="464132" y="463880"/>
                    </a:lnTo>
                    <a:lnTo>
                      <a:pt x="463891" y="463892"/>
                    </a:lnTo>
                    <a:lnTo>
                      <a:pt x="463879" y="464132"/>
                    </a:lnTo>
                    <a:lnTo>
                      <a:pt x="463650" y="463903"/>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9" name="Freeform: Shape 28">
                <a:extLst>
                  <a:ext uri="{FF2B5EF4-FFF2-40B4-BE49-F238E27FC236}">
                    <a16:creationId xmlns:a16="http://schemas.microsoft.com/office/drawing/2014/main" id="{60F6BFC2-CA89-42B8-8A5A-E9F26BA87FBB}"/>
                  </a:ext>
                </a:extLst>
              </p:cNvPr>
              <p:cNvSpPr/>
              <p:nvPr/>
            </p:nvSpPr>
            <p:spPr>
              <a:xfrm rot="5400000" flipH="1">
                <a:off x="959170" y="958515"/>
                <a:ext cx="464739" cy="464739"/>
              </a:xfrm>
              <a:custGeom>
                <a:avLst/>
                <a:gdLst>
                  <a:gd name="connsiteX0" fmla="*/ 464132 w 464739"/>
                  <a:gd name="connsiteY0" fmla="*/ 463881 h 464739"/>
                  <a:gd name="connsiteX1" fmla="*/ 463891 w 464739"/>
                  <a:gd name="connsiteY1" fmla="*/ 463892 h 464739"/>
                  <a:gd name="connsiteX2" fmla="*/ 463880 w 464739"/>
                  <a:gd name="connsiteY2" fmla="*/ 464132 h 464739"/>
                  <a:gd name="connsiteX3" fmla="*/ 463651 w 464739"/>
                  <a:gd name="connsiteY3" fmla="*/ 463904 h 464739"/>
                  <a:gd name="connsiteX4" fmla="*/ 446142 w 464739"/>
                  <a:gd name="connsiteY4" fmla="*/ 464739 h 464739"/>
                  <a:gd name="connsiteX5" fmla="*/ 130673 w 464739"/>
                  <a:gd name="connsiteY5" fmla="*/ 334067 h 464739"/>
                  <a:gd name="connsiteX6" fmla="*/ 0 w 464739"/>
                  <a:gd name="connsiteY6" fmla="*/ 18597 h 464739"/>
                  <a:gd name="connsiteX7" fmla="*/ 836 w 464739"/>
                  <a:gd name="connsiteY7" fmla="*/ 1089 h 464739"/>
                  <a:gd name="connsiteX8" fmla="*/ 607 w 464739"/>
                  <a:gd name="connsiteY8" fmla="*/ 859 h 464739"/>
                  <a:gd name="connsiteX9" fmla="*/ 848 w 464739"/>
                  <a:gd name="connsiteY9" fmla="*/ 848 h 464739"/>
                  <a:gd name="connsiteX10" fmla="*/ 859 w 464739"/>
                  <a:gd name="connsiteY10" fmla="*/ 607 h 464739"/>
                  <a:gd name="connsiteX11" fmla="*/ 1089 w 464739"/>
                  <a:gd name="connsiteY11" fmla="*/ 836 h 464739"/>
                  <a:gd name="connsiteX12" fmla="*/ 18597 w 464739"/>
                  <a:gd name="connsiteY12" fmla="*/ 0 h 464739"/>
                  <a:gd name="connsiteX13" fmla="*/ 334067 w 464739"/>
                  <a:gd name="connsiteY13" fmla="*/ 130672 h 464739"/>
                  <a:gd name="connsiteX14" fmla="*/ 464739 w 464739"/>
                  <a:gd name="connsiteY14" fmla="*/ 446142 h 464739"/>
                  <a:gd name="connsiteX15" fmla="*/ 463903 w 464739"/>
                  <a:gd name="connsiteY15" fmla="*/ 463652 h 46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4739" h="464739">
                    <a:moveTo>
                      <a:pt x="464132" y="463881"/>
                    </a:moveTo>
                    <a:lnTo>
                      <a:pt x="463891" y="463892"/>
                    </a:lnTo>
                    <a:lnTo>
                      <a:pt x="463880" y="464132"/>
                    </a:lnTo>
                    <a:lnTo>
                      <a:pt x="463651" y="463904"/>
                    </a:lnTo>
                    <a:lnTo>
                      <a:pt x="446142" y="464739"/>
                    </a:lnTo>
                    <a:cubicBezTo>
                      <a:pt x="331965" y="464739"/>
                      <a:pt x="217787" y="421182"/>
                      <a:pt x="130673" y="334067"/>
                    </a:cubicBezTo>
                    <a:cubicBezTo>
                      <a:pt x="43558" y="246953"/>
                      <a:pt x="1" y="132775"/>
                      <a:pt x="0" y="18597"/>
                    </a:cubicBezTo>
                    <a:lnTo>
                      <a:pt x="836" y="1089"/>
                    </a:lnTo>
                    <a:lnTo>
                      <a:pt x="607" y="859"/>
                    </a:lnTo>
                    <a:lnTo>
                      <a:pt x="848" y="848"/>
                    </a:lnTo>
                    <a:lnTo>
                      <a:pt x="859" y="607"/>
                    </a:lnTo>
                    <a:lnTo>
                      <a:pt x="1089" y="836"/>
                    </a:lnTo>
                    <a:lnTo>
                      <a:pt x="18597" y="0"/>
                    </a:lnTo>
                    <a:cubicBezTo>
                      <a:pt x="132775" y="0"/>
                      <a:pt x="246952" y="43557"/>
                      <a:pt x="334067" y="130672"/>
                    </a:cubicBezTo>
                    <a:cubicBezTo>
                      <a:pt x="421182" y="217787"/>
                      <a:pt x="464739" y="331964"/>
                      <a:pt x="464739" y="446142"/>
                    </a:cubicBezTo>
                    <a:lnTo>
                      <a:pt x="463903" y="463652"/>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grpSp>
          <p:nvGrpSpPr>
            <p:cNvPr id="22" name="Group 21">
              <a:extLst>
                <a:ext uri="{FF2B5EF4-FFF2-40B4-BE49-F238E27FC236}">
                  <a16:creationId xmlns:a16="http://schemas.microsoft.com/office/drawing/2014/main" id="{1CA36485-DC1D-48C9-91B2-425DBC66D471}"/>
                </a:ext>
              </a:extLst>
            </p:cNvPr>
            <p:cNvGrpSpPr/>
            <p:nvPr/>
          </p:nvGrpSpPr>
          <p:grpSpPr>
            <a:xfrm rot="10800000" flipH="1" flipV="1">
              <a:off x="999771" y="932104"/>
              <a:ext cx="864005" cy="1032464"/>
              <a:chOff x="2207971" y="2384401"/>
              <a:chExt cx="864005" cy="1032464"/>
            </a:xfrm>
          </p:grpSpPr>
          <p:sp>
            <p:nvSpPr>
              <p:cNvPr id="23" name="Freeform: Shape 22">
                <a:extLst>
                  <a:ext uri="{FF2B5EF4-FFF2-40B4-BE49-F238E27FC236}">
                    <a16:creationId xmlns:a16="http://schemas.microsoft.com/office/drawing/2014/main" id="{0ACF276E-196C-4923-B7D1-48A8E6A1669C}"/>
                  </a:ext>
                </a:extLst>
              </p:cNvPr>
              <p:cNvSpPr/>
              <p:nvPr/>
            </p:nvSpPr>
            <p:spPr>
              <a:xfrm rot="13500000">
                <a:off x="2207971" y="2856305"/>
                <a:ext cx="464739" cy="464739"/>
              </a:xfrm>
              <a:custGeom>
                <a:avLst/>
                <a:gdLst>
                  <a:gd name="connsiteX0" fmla="*/ 464132 w 464739"/>
                  <a:gd name="connsiteY0" fmla="*/ 463881 h 464739"/>
                  <a:gd name="connsiteX1" fmla="*/ 463891 w 464739"/>
                  <a:gd name="connsiteY1" fmla="*/ 463892 h 464739"/>
                  <a:gd name="connsiteX2" fmla="*/ 463880 w 464739"/>
                  <a:gd name="connsiteY2" fmla="*/ 464132 h 464739"/>
                  <a:gd name="connsiteX3" fmla="*/ 463651 w 464739"/>
                  <a:gd name="connsiteY3" fmla="*/ 463904 h 464739"/>
                  <a:gd name="connsiteX4" fmla="*/ 446142 w 464739"/>
                  <a:gd name="connsiteY4" fmla="*/ 464739 h 464739"/>
                  <a:gd name="connsiteX5" fmla="*/ 130673 w 464739"/>
                  <a:gd name="connsiteY5" fmla="*/ 334067 h 464739"/>
                  <a:gd name="connsiteX6" fmla="*/ 0 w 464739"/>
                  <a:gd name="connsiteY6" fmla="*/ 18597 h 464739"/>
                  <a:gd name="connsiteX7" fmla="*/ 836 w 464739"/>
                  <a:gd name="connsiteY7" fmla="*/ 1089 h 464739"/>
                  <a:gd name="connsiteX8" fmla="*/ 607 w 464739"/>
                  <a:gd name="connsiteY8" fmla="*/ 859 h 464739"/>
                  <a:gd name="connsiteX9" fmla="*/ 848 w 464739"/>
                  <a:gd name="connsiteY9" fmla="*/ 848 h 464739"/>
                  <a:gd name="connsiteX10" fmla="*/ 859 w 464739"/>
                  <a:gd name="connsiteY10" fmla="*/ 607 h 464739"/>
                  <a:gd name="connsiteX11" fmla="*/ 1089 w 464739"/>
                  <a:gd name="connsiteY11" fmla="*/ 836 h 464739"/>
                  <a:gd name="connsiteX12" fmla="*/ 18597 w 464739"/>
                  <a:gd name="connsiteY12" fmla="*/ 0 h 464739"/>
                  <a:gd name="connsiteX13" fmla="*/ 334067 w 464739"/>
                  <a:gd name="connsiteY13" fmla="*/ 130672 h 464739"/>
                  <a:gd name="connsiteX14" fmla="*/ 464739 w 464739"/>
                  <a:gd name="connsiteY14" fmla="*/ 446142 h 464739"/>
                  <a:gd name="connsiteX15" fmla="*/ 463903 w 464739"/>
                  <a:gd name="connsiteY15" fmla="*/ 463652 h 46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4739" h="464739">
                    <a:moveTo>
                      <a:pt x="464132" y="463881"/>
                    </a:moveTo>
                    <a:lnTo>
                      <a:pt x="463891" y="463892"/>
                    </a:lnTo>
                    <a:lnTo>
                      <a:pt x="463880" y="464132"/>
                    </a:lnTo>
                    <a:lnTo>
                      <a:pt x="463651" y="463904"/>
                    </a:lnTo>
                    <a:lnTo>
                      <a:pt x="446142" y="464739"/>
                    </a:lnTo>
                    <a:cubicBezTo>
                      <a:pt x="331965" y="464739"/>
                      <a:pt x="217787" y="421182"/>
                      <a:pt x="130673" y="334067"/>
                    </a:cubicBezTo>
                    <a:cubicBezTo>
                      <a:pt x="43558" y="246953"/>
                      <a:pt x="1" y="132775"/>
                      <a:pt x="0" y="18597"/>
                    </a:cubicBezTo>
                    <a:lnTo>
                      <a:pt x="836" y="1089"/>
                    </a:lnTo>
                    <a:lnTo>
                      <a:pt x="607" y="859"/>
                    </a:lnTo>
                    <a:lnTo>
                      <a:pt x="848" y="848"/>
                    </a:lnTo>
                    <a:lnTo>
                      <a:pt x="859" y="607"/>
                    </a:lnTo>
                    <a:lnTo>
                      <a:pt x="1089" y="836"/>
                    </a:lnTo>
                    <a:lnTo>
                      <a:pt x="18597" y="0"/>
                    </a:lnTo>
                    <a:cubicBezTo>
                      <a:pt x="132775" y="0"/>
                      <a:pt x="246952" y="43557"/>
                      <a:pt x="334067" y="130672"/>
                    </a:cubicBezTo>
                    <a:cubicBezTo>
                      <a:pt x="421182" y="217787"/>
                      <a:pt x="464739" y="331964"/>
                      <a:pt x="464739" y="446142"/>
                    </a:cubicBezTo>
                    <a:lnTo>
                      <a:pt x="463903" y="463652"/>
                    </a:lnTo>
                    <a:close/>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4" name="Freeform: Shape 23">
                <a:extLst>
                  <a:ext uri="{FF2B5EF4-FFF2-40B4-BE49-F238E27FC236}">
                    <a16:creationId xmlns:a16="http://schemas.microsoft.com/office/drawing/2014/main" id="{FFE3686C-DFF6-4995-81B8-FA38F5BB0401}"/>
                  </a:ext>
                </a:extLst>
              </p:cNvPr>
              <p:cNvSpPr/>
              <p:nvPr/>
            </p:nvSpPr>
            <p:spPr>
              <a:xfrm rot="10800000">
                <a:off x="2607238" y="2688467"/>
                <a:ext cx="464738" cy="464738"/>
              </a:xfrm>
              <a:custGeom>
                <a:avLst/>
                <a:gdLst>
                  <a:gd name="connsiteX0" fmla="*/ 446142 w 464738"/>
                  <a:gd name="connsiteY0" fmla="*/ 464738 h 464738"/>
                  <a:gd name="connsiteX1" fmla="*/ 130673 w 464738"/>
                  <a:gd name="connsiteY1" fmla="*/ 334066 h 464738"/>
                  <a:gd name="connsiteX2" fmla="*/ 0 w 464738"/>
                  <a:gd name="connsiteY2" fmla="*/ 18596 h 464738"/>
                  <a:gd name="connsiteX3" fmla="*/ 836 w 464738"/>
                  <a:gd name="connsiteY3" fmla="*/ 1089 h 464738"/>
                  <a:gd name="connsiteX4" fmla="*/ 606 w 464738"/>
                  <a:gd name="connsiteY4" fmla="*/ 859 h 464738"/>
                  <a:gd name="connsiteX5" fmla="*/ 848 w 464738"/>
                  <a:gd name="connsiteY5" fmla="*/ 848 h 464738"/>
                  <a:gd name="connsiteX6" fmla="*/ 859 w 464738"/>
                  <a:gd name="connsiteY6" fmla="*/ 606 h 464738"/>
                  <a:gd name="connsiteX7" fmla="*/ 1089 w 464738"/>
                  <a:gd name="connsiteY7" fmla="*/ 836 h 464738"/>
                  <a:gd name="connsiteX8" fmla="*/ 18596 w 464738"/>
                  <a:gd name="connsiteY8" fmla="*/ 0 h 464738"/>
                  <a:gd name="connsiteX9" fmla="*/ 334066 w 464738"/>
                  <a:gd name="connsiteY9" fmla="*/ 130672 h 464738"/>
                  <a:gd name="connsiteX10" fmla="*/ 464738 w 464738"/>
                  <a:gd name="connsiteY10" fmla="*/ 446142 h 464738"/>
                  <a:gd name="connsiteX11" fmla="*/ 463902 w 464738"/>
                  <a:gd name="connsiteY11" fmla="*/ 463650 h 464738"/>
                  <a:gd name="connsiteX12" fmla="*/ 464132 w 464738"/>
                  <a:gd name="connsiteY12" fmla="*/ 463880 h 464738"/>
                  <a:gd name="connsiteX13" fmla="*/ 463891 w 464738"/>
                  <a:gd name="connsiteY13" fmla="*/ 463892 h 464738"/>
                  <a:gd name="connsiteX14" fmla="*/ 463879 w 464738"/>
                  <a:gd name="connsiteY14" fmla="*/ 464132 h 464738"/>
                  <a:gd name="connsiteX15" fmla="*/ 463650 w 464738"/>
                  <a:gd name="connsiteY15" fmla="*/ 463903 h 464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4738" h="464738">
                    <a:moveTo>
                      <a:pt x="446142" y="464738"/>
                    </a:moveTo>
                    <a:cubicBezTo>
                      <a:pt x="331965" y="464738"/>
                      <a:pt x="217787" y="421181"/>
                      <a:pt x="130673" y="334066"/>
                    </a:cubicBezTo>
                    <a:cubicBezTo>
                      <a:pt x="43558" y="246952"/>
                      <a:pt x="1" y="132774"/>
                      <a:pt x="0" y="18596"/>
                    </a:cubicBezTo>
                    <a:lnTo>
                      <a:pt x="836" y="1089"/>
                    </a:lnTo>
                    <a:lnTo>
                      <a:pt x="606" y="859"/>
                    </a:lnTo>
                    <a:lnTo>
                      <a:pt x="848" y="848"/>
                    </a:lnTo>
                    <a:lnTo>
                      <a:pt x="859" y="606"/>
                    </a:lnTo>
                    <a:lnTo>
                      <a:pt x="1089" y="836"/>
                    </a:lnTo>
                    <a:lnTo>
                      <a:pt x="18596" y="0"/>
                    </a:lnTo>
                    <a:cubicBezTo>
                      <a:pt x="132774" y="0"/>
                      <a:pt x="246951" y="43557"/>
                      <a:pt x="334066" y="130672"/>
                    </a:cubicBezTo>
                    <a:cubicBezTo>
                      <a:pt x="421181" y="217787"/>
                      <a:pt x="464738" y="331964"/>
                      <a:pt x="464738" y="446142"/>
                    </a:cubicBezTo>
                    <a:lnTo>
                      <a:pt x="463902" y="463650"/>
                    </a:lnTo>
                    <a:lnTo>
                      <a:pt x="464132" y="463880"/>
                    </a:lnTo>
                    <a:lnTo>
                      <a:pt x="463891" y="463892"/>
                    </a:lnTo>
                    <a:lnTo>
                      <a:pt x="463879" y="464132"/>
                    </a:lnTo>
                    <a:lnTo>
                      <a:pt x="463650" y="463903"/>
                    </a:lnTo>
                    <a:close/>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25" name="Group 24">
                <a:extLst>
                  <a:ext uri="{FF2B5EF4-FFF2-40B4-BE49-F238E27FC236}">
                    <a16:creationId xmlns:a16="http://schemas.microsoft.com/office/drawing/2014/main" id="{9DCBF653-CCB9-47B2-9DD9-68847A45D82D}"/>
                  </a:ext>
                </a:extLst>
              </p:cNvPr>
              <p:cNvGrpSpPr/>
              <p:nvPr/>
            </p:nvGrpSpPr>
            <p:grpSpPr>
              <a:xfrm>
                <a:off x="2440769" y="2384401"/>
                <a:ext cx="313009" cy="1032464"/>
                <a:chOff x="2440769" y="2384401"/>
                <a:chExt cx="313009" cy="1032464"/>
              </a:xfrm>
            </p:grpSpPr>
            <p:cxnSp>
              <p:nvCxnSpPr>
                <p:cNvPr id="26" name="Straight Connector 25">
                  <a:extLst>
                    <a:ext uri="{FF2B5EF4-FFF2-40B4-BE49-F238E27FC236}">
                      <a16:creationId xmlns:a16="http://schemas.microsoft.com/office/drawing/2014/main" id="{7F081A1F-C7C9-4907-AAED-B4E9B64973FB}"/>
                    </a:ext>
                  </a:extLst>
                </p:cNvPr>
                <p:cNvCxnSpPr>
                  <a:cxnSpLocks/>
                </p:cNvCxnSpPr>
                <p:nvPr/>
              </p:nvCxnSpPr>
              <p:spPr>
                <a:xfrm rot="10800000" flipH="1">
                  <a:off x="2440769" y="2516865"/>
                  <a:ext cx="0" cy="900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34F8F89A-0719-4D9A-8379-9EEBD7201052}"/>
                    </a:ext>
                  </a:extLst>
                </p:cNvPr>
                <p:cNvCxnSpPr>
                  <a:cxnSpLocks/>
                </p:cNvCxnSpPr>
                <p:nvPr/>
              </p:nvCxnSpPr>
              <p:spPr>
                <a:xfrm rot="8100000" flipH="1">
                  <a:off x="2753778" y="2384401"/>
                  <a:ext cx="0" cy="900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grpSp>
      <p:grpSp>
        <p:nvGrpSpPr>
          <p:cNvPr id="30" name="Group 29">
            <a:extLst>
              <a:ext uri="{FF2B5EF4-FFF2-40B4-BE49-F238E27FC236}">
                <a16:creationId xmlns:a16="http://schemas.microsoft.com/office/drawing/2014/main" id="{E7AA5779-FF0F-4ACF-A56C-710A4CDEC8A3}"/>
              </a:ext>
            </a:extLst>
          </p:cNvPr>
          <p:cNvGrpSpPr/>
          <p:nvPr/>
        </p:nvGrpSpPr>
        <p:grpSpPr>
          <a:xfrm>
            <a:off x="1437136" y="649304"/>
            <a:ext cx="388541" cy="388541"/>
            <a:chOff x="5752675" y="5440856"/>
            <a:chExt cx="388541" cy="388541"/>
          </a:xfrm>
        </p:grpSpPr>
        <p:sp>
          <p:nvSpPr>
            <p:cNvPr id="31" name="Oval 30">
              <a:extLst>
                <a:ext uri="{FF2B5EF4-FFF2-40B4-BE49-F238E27FC236}">
                  <a16:creationId xmlns:a16="http://schemas.microsoft.com/office/drawing/2014/main" id="{5F0ADB13-4626-4F84-B513-0B58E65C248E}"/>
                </a:ext>
              </a:extLst>
            </p:cNvPr>
            <p:cNvSpPr/>
            <p:nvPr/>
          </p:nvSpPr>
          <p:spPr>
            <a:xfrm rot="10800000">
              <a:off x="5800801" y="5488982"/>
              <a:ext cx="340415" cy="340415"/>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2" name="Oval 31">
              <a:extLst>
                <a:ext uri="{FF2B5EF4-FFF2-40B4-BE49-F238E27FC236}">
                  <a16:creationId xmlns:a16="http://schemas.microsoft.com/office/drawing/2014/main" id="{AF46BC46-AD78-4932-95BA-D3009154CA7A}"/>
                </a:ext>
              </a:extLst>
            </p:cNvPr>
            <p:cNvSpPr/>
            <p:nvPr/>
          </p:nvSpPr>
          <p:spPr>
            <a:xfrm>
              <a:off x="5752675" y="5440856"/>
              <a:ext cx="340415" cy="340415"/>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cxnSp>
        <p:nvCxnSpPr>
          <p:cNvPr id="33" name="Straight Connector 32">
            <a:extLst>
              <a:ext uri="{FF2B5EF4-FFF2-40B4-BE49-F238E27FC236}">
                <a16:creationId xmlns:a16="http://schemas.microsoft.com/office/drawing/2014/main" id="{D38118F0-6EA8-4901-9161-9101C6DDD97E}"/>
              </a:ext>
            </a:extLst>
          </p:cNvPr>
          <p:cNvCxnSpPr>
            <a:cxnSpLocks/>
          </p:cNvCxnSpPr>
          <p:nvPr/>
        </p:nvCxnSpPr>
        <p:spPr>
          <a:xfrm rot="16200000" flipH="1">
            <a:off x="5826000" y="3429001"/>
            <a:ext cx="54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108576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ED013D-A80D-4455-B886-0C3448294C02}"/>
              </a:ext>
            </a:extLst>
          </p:cNvPr>
          <p:cNvSpPr>
            <a:spLocks noGrp="1"/>
          </p:cNvSpPr>
          <p:nvPr>
            <p:ph type="title"/>
          </p:nvPr>
        </p:nvSpPr>
        <p:spPr/>
        <p:txBody>
          <a:bodyPr/>
          <a:lstStyle>
            <a:lvl1pPr algn="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A99D3AB-20B9-4D90-8106-506F443682C8}"/>
              </a:ext>
            </a:extLst>
          </p:cNvPr>
          <p:cNvSpPr>
            <a:spLocks noGrp="1"/>
          </p:cNvSpPr>
          <p:nvPr>
            <p:ph sz="half" idx="1"/>
          </p:nvPr>
        </p:nvSpPr>
        <p:spPr>
          <a:xfrm>
            <a:off x="1085850" y="1790700"/>
            <a:ext cx="4740150" cy="39782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85F9DF39-257F-4C10-A7B4-1AA1C66F28E9}"/>
              </a:ext>
            </a:extLst>
          </p:cNvPr>
          <p:cNvSpPr>
            <a:spLocks noGrp="1"/>
          </p:cNvSpPr>
          <p:nvPr>
            <p:ph sz="half" idx="2"/>
          </p:nvPr>
        </p:nvSpPr>
        <p:spPr>
          <a:xfrm>
            <a:off x="6366000" y="1790700"/>
            <a:ext cx="4740150" cy="39782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E0E57E5E-B324-4633-AB65-4A53498B9FAD}"/>
              </a:ext>
            </a:extLst>
          </p:cNvPr>
          <p:cNvSpPr>
            <a:spLocks noGrp="1"/>
          </p:cNvSpPr>
          <p:nvPr>
            <p:ph type="dt" sz="half" idx="10"/>
          </p:nvPr>
        </p:nvSpPr>
        <p:spPr>
          <a:xfrm>
            <a:off x="541338" y="6401999"/>
            <a:ext cx="2206625" cy="369332"/>
          </a:xfrm>
          <a:prstGeom prst="rect">
            <a:avLst/>
          </a:prstGeom>
        </p:spPr>
        <p:txBody>
          <a:bodyPr/>
          <a:lstStyle/>
          <a:p>
            <a:fld id="{64F0E216-BA48-4F04-AC4F-645AA0DD6AC6}" type="datetimeFigureOut">
              <a:rPr lang="en-US" smtClean="0"/>
              <a:t>1/18/22</a:t>
            </a:fld>
            <a:endParaRPr lang="en-US"/>
          </a:p>
        </p:txBody>
      </p:sp>
      <p:sp>
        <p:nvSpPr>
          <p:cNvPr id="6" name="Footer Placeholder 5">
            <a:extLst>
              <a:ext uri="{FF2B5EF4-FFF2-40B4-BE49-F238E27FC236}">
                <a16:creationId xmlns:a16="http://schemas.microsoft.com/office/drawing/2014/main" id="{5B42A16D-8423-4C91-B839-F95380250FA3}"/>
              </a:ext>
            </a:extLst>
          </p:cNvPr>
          <p:cNvSpPr>
            <a:spLocks noGrp="1"/>
          </p:cNvSpPr>
          <p:nvPr>
            <p:ph type="ftr" sz="quarter" idx="11"/>
          </p:nvPr>
        </p:nvSpPr>
        <p:spPr>
          <a:xfrm>
            <a:off x="3308350" y="6401999"/>
            <a:ext cx="5575300" cy="369332"/>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063AD46B-C875-4F91-8991-4A4E5D768D92}"/>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t>‹#›</a:t>
            </a:fld>
            <a:endParaRPr lang="en-US"/>
          </a:p>
        </p:txBody>
      </p:sp>
    </p:spTree>
    <p:extLst>
      <p:ext uri="{BB962C8B-B14F-4D97-AF65-F5344CB8AC3E}">
        <p14:creationId xmlns:p14="http://schemas.microsoft.com/office/powerpoint/2010/main" val="22044479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5170C3-74D3-4445-A879-4F7CF42ED29A}"/>
              </a:ext>
            </a:extLst>
          </p:cNvPr>
          <p:cNvSpPr>
            <a:spLocks noGrp="1"/>
          </p:cNvSpPr>
          <p:nvPr>
            <p:ph type="title"/>
          </p:nvPr>
        </p:nvSpPr>
        <p:spPr>
          <a:xfrm>
            <a:off x="1079500" y="1011238"/>
            <a:ext cx="10026650" cy="655637"/>
          </a:xfrm>
        </p:spPr>
        <p:txBody>
          <a:bodyPr>
            <a:normAutofit/>
          </a:bodyPr>
          <a:lstStyle>
            <a:lvl1pPr algn="l">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2B64494-3C1C-49FE-ADB2-6F41CEEA82EF}"/>
              </a:ext>
            </a:extLst>
          </p:cNvPr>
          <p:cNvSpPr>
            <a:spLocks noGrp="1"/>
          </p:cNvSpPr>
          <p:nvPr>
            <p:ph type="body" idx="1"/>
          </p:nvPr>
        </p:nvSpPr>
        <p:spPr>
          <a:xfrm>
            <a:off x="1079500" y="1854200"/>
            <a:ext cx="4741200" cy="553998"/>
          </a:xfrm>
        </p:spPr>
        <p:txBody>
          <a:bodyPr anchor="t" anchorCtr="0">
            <a:normAutofit/>
          </a:bodyPr>
          <a:lstStyle>
            <a:lvl1pPr marL="0" indent="0">
              <a:lnSpc>
                <a:spcPct val="100000"/>
              </a:lnSpc>
              <a:buNone/>
              <a:defRPr sz="1800" b="0" cap="all" spc="300" baseline="0">
                <a:solidFill>
                  <a:schemeClr val="tx1">
                    <a:alpha val="8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8EE19A6-8340-43A4-9B30-A27DEB9E2BF1}"/>
              </a:ext>
            </a:extLst>
          </p:cNvPr>
          <p:cNvSpPr>
            <a:spLocks noGrp="1"/>
          </p:cNvSpPr>
          <p:nvPr>
            <p:ph sz="half" idx="2"/>
          </p:nvPr>
        </p:nvSpPr>
        <p:spPr>
          <a:xfrm>
            <a:off x="1079500" y="2525561"/>
            <a:ext cx="4741200" cy="32434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7B9D4B31-0090-483A-BF84-CEA2B22D51D5}"/>
              </a:ext>
            </a:extLst>
          </p:cNvPr>
          <p:cNvSpPr>
            <a:spLocks noGrp="1"/>
          </p:cNvSpPr>
          <p:nvPr>
            <p:ph type="body" sz="quarter" idx="3"/>
          </p:nvPr>
        </p:nvSpPr>
        <p:spPr>
          <a:xfrm>
            <a:off x="6364950" y="1854200"/>
            <a:ext cx="4741200" cy="553998"/>
          </a:xfrm>
        </p:spPr>
        <p:txBody>
          <a:bodyPr anchor="t" anchorCtr="0">
            <a:normAutofit/>
          </a:bodyPr>
          <a:lstStyle>
            <a:lvl1pPr marL="0" indent="0">
              <a:lnSpc>
                <a:spcPct val="100000"/>
              </a:lnSpc>
              <a:buNone/>
              <a:defRPr sz="1800" b="0" cap="all" spc="300" baseline="0">
                <a:solidFill>
                  <a:schemeClr val="tx1">
                    <a:alpha val="8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8DB9E9-0BD8-4F85-9342-5C5BA0D35CEA}"/>
              </a:ext>
            </a:extLst>
          </p:cNvPr>
          <p:cNvSpPr>
            <a:spLocks noGrp="1"/>
          </p:cNvSpPr>
          <p:nvPr>
            <p:ph sz="quarter" idx="4"/>
          </p:nvPr>
        </p:nvSpPr>
        <p:spPr>
          <a:xfrm>
            <a:off x="6364950" y="2525560"/>
            <a:ext cx="4741200" cy="32434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52AE3D3E-6168-45C3-BAB4-04FFFB983541}"/>
              </a:ext>
            </a:extLst>
          </p:cNvPr>
          <p:cNvSpPr>
            <a:spLocks noGrp="1"/>
          </p:cNvSpPr>
          <p:nvPr>
            <p:ph type="dt" sz="half" idx="10"/>
          </p:nvPr>
        </p:nvSpPr>
        <p:spPr>
          <a:xfrm>
            <a:off x="541338" y="6401999"/>
            <a:ext cx="2206625" cy="369332"/>
          </a:xfrm>
          <a:prstGeom prst="rect">
            <a:avLst/>
          </a:prstGeom>
        </p:spPr>
        <p:txBody>
          <a:bodyPr/>
          <a:lstStyle/>
          <a:p>
            <a:fld id="{64F0E216-BA48-4F04-AC4F-645AA0DD6AC6}" type="datetimeFigureOut">
              <a:rPr lang="en-US" smtClean="0"/>
              <a:t>1/18/22</a:t>
            </a:fld>
            <a:endParaRPr lang="en-US"/>
          </a:p>
        </p:txBody>
      </p:sp>
      <p:sp>
        <p:nvSpPr>
          <p:cNvPr id="8" name="Footer Placeholder 7">
            <a:extLst>
              <a:ext uri="{FF2B5EF4-FFF2-40B4-BE49-F238E27FC236}">
                <a16:creationId xmlns:a16="http://schemas.microsoft.com/office/drawing/2014/main" id="{DA8F8D02-7CCF-4321-847A-CD553E52A342}"/>
              </a:ext>
            </a:extLst>
          </p:cNvPr>
          <p:cNvSpPr>
            <a:spLocks noGrp="1"/>
          </p:cNvSpPr>
          <p:nvPr>
            <p:ph type="ftr" sz="quarter" idx="11"/>
          </p:nvPr>
        </p:nvSpPr>
        <p:spPr>
          <a:xfrm>
            <a:off x="3308350" y="6401999"/>
            <a:ext cx="5575300" cy="369332"/>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9F966368-2A9A-4617-A2A9-E4E9ACD06381}"/>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t>‹#›</a:t>
            </a:fld>
            <a:endParaRPr lang="en-US"/>
          </a:p>
        </p:txBody>
      </p:sp>
    </p:spTree>
    <p:extLst>
      <p:ext uri="{BB962C8B-B14F-4D97-AF65-F5344CB8AC3E}">
        <p14:creationId xmlns:p14="http://schemas.microsoft.com/office/powerpoint/2010/main" val="10861315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0855A-C7D7-455F-BD47-AB4221DD0240}"/>
              </a:ext>
            </a:extLst>
          </p:cNvPr>
          <p:cNvSpPr>
            <a:spLocks noGrp="1"/>
          </p:cNvSpPr>
          <p:nvPr>
            <p:ph type="title"/>
          </p:nvPr>
        </p:nvSpPr>
        <p:spPr>
          <a:xfrm>
            <a:off x="1079500" y="1079500"/>
            <a:ext cx="10026650" cy="4689475"/>
          </a:xfrm>
        </p:spPr>
        <p:txBody>
          <a:bodyPr anchor="ctr"/>
          <a:lstStyle>
            <a:lvl1pPr algn="ctr">
              <a:defRPr/>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1629F6FD-C2F8-4688-B52A-ED76F48B8B41}"/>
              </a:ext>
            </a:extLst>
          </p:cNvPr>
          <p:cNvSpPr>
            <a:spLocks noGrp="1"/>
          </p:cNvSpPr>
          <p:nvPr>
            <p:ph type="dt" sz="half" idx="10"/>
          </p:nvPr>
        </p:nvSpPr>
        <p:spPr>
          <a:xfrm>
            <a:off x="541338" y="6401999"/>
            <a:ext cx="2206625" cy="369332"/>
          </a:xfrm>
          <a:prstGeom prst="rect">
            <a:avLst/>
          </a:prstGeom>
        </p:spPr>
        <p:txBody>
          <a:bodyPr/>
          <a:lstStyle/>
          <a:p>
            <a:fld id="{64F0E216-BA48-4F04-AC4F-645AA0DD6AC6}" type="datetimeFigureOut">
              <a:rPr lang="en-US" smtClean="0"/>
              <a:t>1/18/22</a:t>
            </a:fld>
            <a:endParaRPr lang="en-US"/>
          </a:p>
        </p:txBody>
      </p:sp>
      <p:sp>
        <p:nvSpPr>
          <p:cNvPr id="4" name="Footer Placeholder 3">
            <a:extLst>
              <a:ext uri="{FF2B5EF4-FFF2-40B4-BE49-F238E27FC236}">
                <a16:creationId xmlns:a16="http://schemas.microsoft.com/office/drawing/2014/main" id="{AB358F0F-237C-4F8E-A5A7-48269F700B1D}"/>
              </a:ext>
            </a:extLst>
          </p:cNvPr>
          <p:cNvSpPr>
            <a:spLocks noGrp="1"/>
          </p:cNvSpPr>
          <p:nvPr>
            <p:ph type="ftr" sz="quarter" idx="11"/>
          </p:nvPr>
        </p:nvSpPr>
        <p:spPr>
          <a:xfrm>
            <a:off x="3308350" y="6401999"/>
            <a:ext cx="5575300" cy="369332"/>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68C3629E-70C3-44A4-A268-2194CD424AF9}"/>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t>‹#›</a:t>
            </a:fld>
            <a:endParaRPr lang="en-US"/>
          </a:p>
        </p:txBody>
      </p:sp>
    </p:spTree>
    <p:extLst>
      <p:ext uri="{BB962C8B-B14F-4D97-AF65-F5344CB8AC3E}">
        <p14:creationId xmlns:p14="http://schemas.microsoft.com/office/powerpoint/2010/main" val="30747535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F0232D4-EC56-49D3-B967-D972B5E5E2C1}"/>
              </a:ext>
            </a:extLst>
          </p:cNvPr>
          <p:cNvSpPr>
            <a:spLocks noGrp="1"/>
          </p:cNvSpPr>
          <p:nvPr>
            <p:ph type="dt" sz="half" idx="10"/>
          </p:nvPr>
        </p:nvSpPr>
        <p:spPr>
          <a:xfrm>
            <a:off x="541338" y="6401999"/>
            <a:ext cx="2206625" cy="369332"/>
          </a:xfrm>
          <a:prstGeom prst="rect">
            <a:avLst/>
          </a:prstGeom>
        </p:spPr>
        <p:txBody>
          <a:bodyPr/>
          <a:lstStyle/>
          <a:p>
            <a:fld id="{64F0E216-BA48-4F04-AC4F-645AA0DD6AC6}" type="datetimeFigureOut">
              <a:rPr lang="en-US" smtClean="0"/>
              <a:t>1/18/22</a:t>
            </a:fld>
            <a:endParaRPr lang="en-US"/>
          </a:p>
        </p:txBody>
      </p:sp>
      <p:sp>
        <p:nvSpPr>
          <p:cNvPr id="3" name="Footer Placeholder 2">
            <a:extLst>
              <a:ext uri="{FF2B5EF4-FFF2-40B4-BE49-F238E27FC236}">
                <a16:creationId xmlns:a16="http://schemas.microsoft.com/office/drawing/2014/main" id="{0B2C3171-136A-405F-B1CF-C0DAFAA21E41}"/>
              </a:ext>
            </a:extLst>
          </p:cNvPr>
          <p:cNvSpPr>
            <a:spLocks noGrp="1"/>
          </p:cNvSpPr>
          <p:nvPr>
            <p:ph type="ftr" sz="quarter" idx="11"/>
          </p:nvPr>
        </p:nvSpPr>
        <p:spPr>
          <a:xfrm>
            <a:off x="3308350" y="6401999"/>
            <a:ext cx="5575300" cy="369332"/>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76523E7E-BA29-40D2-BE24-10E7F7050409}"/>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t>‹#›</a:t>
            </a:fld>
            <a:endParaRPr lang="en-US"/>
          </a:p>
        </p:txBody>
      </p:sp>
    </p:spTree>
    <p:extLst>
      <p:ext uri="{BB962C8B-B14F-4D97-AF65-F5344CB8AC3E}">
        <p14:creationId xmlns:p14="http://schemas.microsoft.com/office/powerpoint/2010/main" val="18836495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3607EF-706F-47DD-B487-7C3E4EDE1945}"/>
              </a:ext>
            </a:extLst>
          </p:cNvPr>
          <p:cNvSpPr>
            <a:spLocks noGrp="1"/>
          </p:cNvSpPr>
          <p:nvPr>
            <p:ph type="title"/>
          </p:nvPr>
        </p:nvSpPr>
        <p:spPr>
          <a:xfrm>
            <a:off x="1071607" y="1011238"/>
            <a:ext cx="3906000" cy="1292400"/>
          </a:xfrm>
        </p:spPr>
        <p:txBody>
          <a:bodyPr anchor="t" anchorCtr="0">
            <a:normAutofit/>
          </a:bodyPr>
          <a:lstStyle>
            <a:lvl1pPr>
              <a:defRPr sz="28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8298442-7D9F-4D62-866B-FBA382F06C4C}"/>
              </a:ext>
            </a:extLst>
          </p:cNvPr>
          <p:cNvSpPr>
            <a:spLocks noGrp="1"/>
          </p:cNvSpPr>
          <p:nvPr>
            <p:ph idx="1"/>
          </p:nvPr>
        </p:nvSpPr>
        <p:spPr>
          <a:xfrm>
            <a:off x="5537200" y="955230"/>
            <a:ext cx="5583193" cy="4813745"/>
          </a:xfrm>
        </p:spPr>
        <p:txBody>
          <a:bodyPr/>
          <a:lstStyle>
            <a:lvl1pPr marL="0" indent="0">
              <a:lnSpc>
                <a:spcPct val="100000"/>
              </a:lnSpc>
              <a:buFontTx/>
              <a:buNone/>
              <a:defRPr sz="4800"/>
            </a:lvl1pPr>
            <a:lvl2pPr marL="0">
              <a:lnSpc>
                <a:spcPct val="100000"/>
              </a:lnSpc>
              <a:defRPr sz="4800"/>
            </a:lvl2pPr>
            <a:lvl3pPr marL="0" indent="0">
              <a:buNone/>
              <a:defRPr sz="2000"/>
            </a:lvl3pPr>
            <a:lvl4pPr marL="0">
              <a:defRPr sz="2000"/>
            </a:lvl4pPr>
            <a:lvl5pPr marL="360000">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267D1DB7-AC43-460E-B3C5-9F8B37D1B50A}"/>
              </a:ext>
            </a:extLst>
          </p:cNvPr>
          <p:cNvSpPr>
            <a:spLocks noGrp="1"/>
          </p:cNvSpPr>
          <p:nvPr>
            <p:ph type="body" sz="half" idx="2"/>
          </p:nvPr>
        </p:nvSpPr>
        <p:spPr>
          <a:xfrm>
            <a:off x="1079499" y="2664000"/>
            <a:ext cx="3905999" cy="3106800"/>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40C5DE9-6995-4F6E-AF64-6CE9A677971D}"/>
              </a:ext>
            </a:extLst>
          </p:cNvPr>
          <p:cNvSpPr>
            <a:spLocks noGrp="1"/>
          </p:cNvSpPr>
          <p:nvPr>
            <p:ph type="dt" sz="half" idx="10"/>
          </p:nvPr>
        </p:nvSpPr>
        <p:spPr>
          <a:xfrm>
            <a:off x="541338" y="6401999"/>
            <a:ext cx="2206625" cy="369332"/>
          </a:xfrm>
          <a:prstGeom prst="rect">
            <a:avLst/>
          </a:prstGeom>
        </p:spPr>
        <p:txBody>
          <a:bodyPr/>
          <a:lstStyle/>
          <a:p>
            <a:fld id="{64F0E216-BA48-4F04-AC4F-645AA0DD6AC6}" type="datetimeFigureOut">
              <a:rPr lang="en-US" smtClean="0"/>
              <a:t>1/18/22</a:t>
            </a:fld>
            <a:endParaRPr lang="en-US"/>
          </a:p>
        </p:txBody>
      </p:sp>
      <p:sp>
        <p:nvSpPr>
          <p:cNvPr id="6" name="Footer Placeholder 5">
            <a:extLst>
              <a:ext uri="{FF2B5EF4-FFF2-40B4-BE49-F238E27FC236}">
                <a16:creationId xmlns:a16="http://schemas.microsoft.com/office/drawing/2014/main" id="{388BC655-2B4D-48CA-90B9-740400332295}"/>
              </a:ext>
            </a:extLst>
          </p:cNvPr>
          <p:cNvSpPr>
            <a:spLocks noGrp="1"/>
          </p:cNvSpPr>
          <p:nvPr>
            <p:ph type="ftr" sz="quarter" idx="11"/>
          </p:nvPr>
        </p:nvSpPr>
        <p:spPr>
          <a:xfrm>
            <a:off x="3308350" y="6401999"/>
            <a:ext cx="5575300" cy="369332"/>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1314A7E0-1D83-4CE0-9FFE-3EEE2B3C27ED}"/>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t>‹#›</a:t>
            </a:fld>
            <a:endParaRPr lang="en-US"/>
          </a:p>
        </p:txBody>
      </p:sp>
    </p:spTree>
    <p:extLst>
      <p:ext uri="{BB962C8B-B14F-4D97-AF65-F5344CB8AC3E}">
        <p14:creationId xmlns:p14="http://schemas.microsoft.com/office/powerpoint/2010/main" val="37709462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F7F85-950A-4BED-AE31-5C85DE4FA488}"/>
              </a:ext>
            </a:extLst>
          </p:cNvPr>
          <p:cNvSpPr>
            <a:spLocks noGrp="1"/>
          </p:cNvSpPr>
          <p:nvPr>
            <p:ph type="title"/>
          </p:nvPr>
        </p:nvSpPr>
        <p:spPr>
          <a:xfrm>
            <a:off x="1079501" y="1011238"/>
            <a:ext cx="3905250" cy="1292662"/>
          </a:xfrm>
        </p:spPr>
        <p:txBody>
          <a:bodyPr anchor="t" anchorCtr="0">
            <a:normAutofit/>
          </a:bodyPr>
          <a:lstStyle>
            <a:lvl1pPr>
              <a:defRPr sz="28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6813A008-3741-4305-8A06-C0D8404A32BB}"/>
              </a:ext>
            </a:extLst>
          </p:cNvPr>
          <p:cNvSpPr>
            <a:spLocks noGrp="1"/>
          </p:cNvSpPr>
          <p:nvPr>
            <p:ph type="pic" idx="1"/>
          </p:nvPr>
        </p:nvSpPr>
        <p:spPr>
          <a:xfrm>
            <a:off x="5537200" y="531813"/>
            <a:ext cx="6113812" cy="578484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BF2ADC63-3365-4920-AF26-600F4D2EA579}"/>
              </a:ext>
            </a:extLst>
          </p:cNvPr>
          <p:cNvSpPr>
            <a:spLocks noGrp="1"/>
          </p:cNvSpPr>
          <p:nvPr>
            <p:ph type="body" sz="half" idx="2"/>
          </p:nvPr>
        </p:nvSpPr>
        <p:spPr>
          <a:xfrm>
            <a:off x="1079500" y="2663825"/>
            <a:ext cx="3905250" cy="3105150"/>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AC161BE-EF8B-4F4D-8197-61442EBC46BD}"/>
              </a:ext>
            </a:extLst>
          </p:cNvPr>
          <p:cNvSpPr>
            <a:spLocks noGrp="1"/>
          </p:cNvSpPr>
          <p:nvPr>
            <p:ph type="dt" sz="half" idx="10"/>
          </p:nvPr>
        </p:nvSpPr>
        <p:spPr>
          <a:xfrm>
            <a:off x="541338" y="6401999"/>
            <a:ext cx="2206625" cy="369332"/>
          </a:xfrm>
          <a:prstGeom prst="rect">
            <a:avLst/>
          </a:prstGeom>
        </p:spPr>
        <p:txBody>
          <a:bodyPr/>
          <a:lstStyle/>
          <a:p>
            <a:fld id="{64F0E216-BA48-4F04-AC4F-645AA0DD6AC6}" type="datetimeFigureOut">
              <a:rPr lang="en-US" smtClean="0"/>
              <a:t>1/18/22</a:t>
            </a:fld>
            <a:endParaRPr lang="en-US"/>
          </a:p>
        </p:txBody>
      </p:sp>
      <p:sp>
        <p:nvSpPr>
          <p:cNvPr id="6" name="Footer Placeholder 5">
            <a:extLst>
              <a:ext uri="{FF2B5EF4-FFF2-40B4-BE49-F238E27FC236}">
                <a16:creationId xmlns:a16="http://schemas.microsoft.com/office/drawing/2014/main" id="{9FD37897-BFE5-414E-9334-53116988DC37}"/>
              </a:ext>
            </a:extLst>
          </p:cNvPr>
          <p:cNvSpPr>
            <a:spLocks noGrp="1"/>
          </p:cNvSpPr>
          <p:nvPr>
            <p:ph type="ftr" sz="quarter" idx="11"/>
          </p:nvPr>
        </p:nvSpPr>
        <p:spPr>
          <a:xfrm>
            <a:off x="3308350" y="6401999"/>
            <a:ext cx="5575300" cy="369332"/>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F5BF024-9A20-4B80-976D-420DCCD1616D}"/>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t>‹#›</a:t>
            </a:fld>
            <a:endParaRPr lang="en-US"/>
          </a:p>
        </p:txBody>
      </p:sp>
    </p:spTree>
    <p:extLst>
      <p:ext uri="{BB962C8B-B14F-4D97-AF65-F5344CB8AC3E}">
        <p14:creationId xmlns:p14="http://schemas.microsoft.com/office/powerpoint/2010/main" val="36527414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C700152-D18D-4405-8FB2-5985831B57A0}"/>
              </a:ext>
            </a:extLst>
          </p:cNvPr>
          <p:cNvSpPr>
            <a:spLocks noGrp="1"/>
          </p:cNvSpPr>
          <p:nvPr>
            <p:ph type="title"/>
          </p:nvPr>
        </p:nvSpPr>
        <p:spPr>
          <a:xfrm>
            <a:off x="1079500" y="1011238"/>
            <a:ext cx="10026650" cy="655637"/>
          </a:xfrm>
          <a:prstGeom prst="rect">
            <a:avLst/>
          </a:prstGeom>
        </p:spPr>
        <p:txBody>
          <a:bodyPr vert="horz" lIns="0" tIns="0" rIns="0" bIns="0" rtlCol="0" anchor="t" anchorCtr="0">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22E92E1-0C4A-474E-8E29-8DB404101BA7}"/>
              </a:ext>
            </a:extLst>
          </p:cNvPr>
          <p:cNvSpPr>
            <a:spLocks noGrp="1"/>
          </p:cNvSpPr>
          <p:nvPr>
            <p:ph type="body" idx="1"/>
          </p:nvPr>
        </p:nvSpPr>
        <p:spPr>
          <a:xfrm>
            <a:off x="1079500" y="1790700"/>
            <a:ext cx="10026650" cy="3978275"/>
          </a:xfrm>
          <a:prstGeom prst="rect">
            <a:avLst/>
          </a:prstGeom>
        </p:spPr>
        <p:txBody>
          <a:bodyPr vert="horz" lIns="0" tIns="0" rIns="0" bIns="0" rtlCol="0" anchor="t" anchorCtr="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B122E245-B48B-4526-8D2D-9475E64B0624}"/>
              </a:ext>
            </a:extLst>
          </p:cNvPr>
          <p:cNvSpPr>
            <a:spLocks noGrp="1"/>
          </p:cNvSpPr>
          <p:nvPr>
            <p:ph type="dt" sz="half" idx="2"/>
          </p:nvPr>
        </p:nvSpPr>
        <p:spPr>
          <a:xfrm>
            <a:off x="541338" y="6401999"/>
            <a:ext cx="2206625" cy="369332"/>
          </a:xfrm>
          <a:prstGeom prst="rect">
            <a:avLst/>
          </a:prstGeom>
        </p:spPr>
        <p:txBody>
          <a:bodyPr vert="horz" lIns="0" tIns="0" rIns="0" bIns="0" rtlCol="0" anchor="ctr">
            <a:normAutofit/>
          </a:bodyPr>
          <a:lstStyle>
            <a:lvl1pPr algn="l">
              <a:defRPr sz="1000" cap="all" spc="300" baseline="0">
                <a:solidFill>
                  <a:schemeClr val="tx1">
                    <a:alpha val="70000"/>
                  </a:schemeClr>
                </a:solidFill>
              </a:defRPr>
            </a:lvl1pPr>
          </a:lstStyle>
          <a:p>
            <a:fld id="{64F0E216-BA48-4F04-AC4F-645AA0DD6AC6}" type="datetimeFigureOut">
              <a:rPr lang="en-US" smtClean="0"/>
              <a:pPr/>
              <a:t>1/18/22</a:t>
            </a:fld>
            <a:endParaRPr lang="en-US" dirty="0"/>
          </a:p>
        </p:txBody>
      </p:sp>
      <p:sp>
        <p:nvSpPr>
          <p:cNvPr id="5" name="Footer Placeholder 4">
            <a:extLst>
              <a:ext uri="{FF2B5EF4-FFF2-40B4-BE49-F238E27FC236}">
                <a16:creationId xmlns:a16="http://schemas.microsoft.com/office/drawing/2014/main" id="{C2A0FE5C-A494-40F2-A357-786AFFA6318E}"/>
              </a:ext>
            </a:extLst>
          </p:cNvPr>
          <p:cNvSpPr>
            <a:spLocks noGrp="1"/>
          </p:cNvSpPr>
          <p:nvPr>
            <p:ph type="ftr" sz="quarter" idx="3"/>
          </p:nvPr>
        </p:nvSpPr>
        <p:spPr>
          <a:xfrm>
            <a:off x="3308350" y="6401999"/>
            <a:ext cx="5575300" cy="369332"/>
          </a:xfrm>
          <a:prstGeom prst="rect">
            <a:avLst/>
          </a:prstGeom>
        </p:spPr>
        <p:txBody>
          <a:bodyPr vert="horz" lIns="0" tIns="0" rIns="0" bIns="0" rtlCol="0" anchor="ctr">
            <a:normAutofit/>
          </a:bodyPr>
          <a:lstStyle>
            <a:lvl1pPr algn="ctr">
              <a:defRPr sz="1000" cap="all" spc="300" baseline="0">
                <a:solidFill>
                  <a:schemeClr val="tx1">
                    <a:alpha val="70000"/>
                  </a:schemeClr>
                </a:solidFill>
              </a:defRPr>
            </a:lvl1pPr>
          </a:lstStyle>
          <a:p>
            <a:endParaRPr lang="en-US" dirty="0"/>
          </a:p>
        </p:txBody>
      </p:sp>
      <p:sp>
        <p:nvSpPr>
          <p:cNvPr id="6" name="Slide Number Placeholder 5">
            <a:extLst>
              <a:ext uri="{FF2B5EF4-FFF2-40B4-BE49-F238E27FC236}">
                <a16:creationId xmlns:a16="http://schemas.microsoft.com/office/drawing/2014/main" id="{504686A1-EDE2-44D9-A671-F708A6F883D7}"/>
              </a:ext>
            </a:extLst>
          </p:cNvPr>
          <p:cNvSpPr>
            <a:spLocks noGrp="1"/>
          </p:cNvSpPr>
          <p:nvPr>
            <p:ph type="sldNum" sz="quarter" idx="4"/>
          </p:nvPr>
        </p:nvSpPr>
        <p:spPr>
          <a:xfrm>
            <a:off x="9442800" y="6401999"/>
            <a:ext cx="2208212" cy="369332"/>
          </a:xfrm>
          <a:prstGeom prst="rect">
            <a:avLst/>
          </a:prstGeom>
        </p:spPr>
        <p:txBody>
          <a:bodyPr vert="horz" lIns="0" tIns="0" rIns="0" bIns="0" rtlCol="0" anchor="ctr">
            <a:normAutofit/>
          </a:bodyPr>
          <a:lstStyle>
            <a:lvl1pPr algn="r">
              <a:defRPr sz="1000" cap="all" spc="300" baseline="0">
                <a:solidFill>
                  <a:schemeClr val="tx1">
                    <a:alpha val="70000"/>
                  </a:schemeClr>
                </a:solidFill>
              </a:defRPr>
            </a:lvl1pPr>
          </a:lstStyle>
          <a:p>
            <a:fld id="{D39607A7-8386-47DB-8578-DDEDD194E5D4}" type="slidenum">
              <a:rPr lang="en-US" smtClean="0"/>
              <a:pPr/>
              <a:t>‹#›</a:t>
            </a:fld>
            <a:endParaRPr lang="en-US" dirty="0"/>
          </a:p>
        </p:txBody>
      </p:sp>
    </p:spTree>
    <p:extLst>
      <p:ext uri="{BB962C8B-B14F-4D97-AF65-F5344CB8AC3E}">
        <p14:creationId xmlns:p14="http://schemas.microsoft.com/office/powerpoint/2010/main" val="2377295219"/>
      </p:ext>
    </p:extLst>
  </p:cSld>
  <p:clrMap bg1="dk1" tx1="lt1" bg2="dk2" tx2="lt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914400" rtl="0" eaLnBrk="1" latinLnBrk="0" hangingPunct="1">
        <a:lnSpc>
          <a:spcPct val="100000"/>
        </a:lnSpc>
        <a:spcBef>
          <a:spcPct val="0"/>
        </a:spcBef>
        <a:buNone/>
        <a:defRPr sz="2800" kern="1200" cap="all" spc="400" baseline="0">
          <a:solidFill>
            <a:schemeClr val="tx1"/>
          </a:solidFill>
          <a:latin typeface="+mj-lt"/>
          <a:ea typeface="+mj-ea"/>
          <a:cs typeface="+mj-cs"/>
        </a:defRPr>
      </a:lvl1pPr>
    </p:titleStyle>
    <p:bodyStyle>
      <a:lvl1pPr marL="360000" indent="-360000" algn="l" defTabSz="914400" rtl="0" eaLnBrk="1" latinLnBrk="0" hangingPunct="1">
        <a:lnSpc>
          <a:spcPct val="125000"/>
        </a:lnSpc>
        <a:spcBef>
          <a:spcPts val="1000"/>
        </a:spcBef>
        <a:buClr>
          <a:schemeClr val="accent1">
            <a:lumMod val="60000"/>
            <a:lumOff val="40000"/>
          </a:schemeClr>
        </a:buClr>
        <a:buFont typeface="Wingdings" panose="05000000000000000000" pitchFamily="2" charset="2"/>
        <a:buChar char=""/>
        <a:defRPr sz="2000" kern="1200">
          <a:solidFill>
            <a:schemeClr val="tx1">
              <a:alpha val="70000"/>
            </a:schemeClr>
          </a:solidFill>
          <a:latin typeface="+mn-lt"/>
          <a:ea typeface="+mn-ea"/>
          <a:cs typeface="+mn-cs"/>
        </a:defRPr>
      </a:lvl1pPr>
      <a:lvl2pPr marL="360000" indent="0" algn="l" defTabSz="914400" rtl="0" eaLnBrk="1" latinLnBrk="0" hangingPunct="1">
        <a:lnSpc>
          <a:spcPct val="125000"/>
        </a:lnSpc>
        <a:spcBef>
          <a:spcPts val="500"/>
        </a:spcBef>
        <a:buClr>
          <a:schemeClr val="accent1">
            <a:lumMod val="60000"/>
            <a:lumOff val="40000"/>
          </a:schemeClr>
        </a:buClr>
        <a:buFontTx/>
        <a:buNone/>
        <a:defRPr sz="2000" i="1" kern="1200">
          <a:solidFill>
            <a:schemeClr val="tx1">
              <a:alpha val="70000"/>
            </a:schemeClr>
          </a:solidFill>
          <a:latin typeface="+mn-lt"/>
          <a:ea typeface="+mn-ea"/>
          <a:cs typeface="+mn-cs"/>
        </a:defRPr>
      </a:lvl2pPr>
      <a:lvl3pPr marL="1080000" indent="-360000" algn="l" defTabSz="914400" rtl="0" eaLnBrk="1" latinLnBrk="0" hangingPunct="1">
        <a:lnSpc>
          <a:spcPct val="125000"/>
        </a:lnSpc>
        <a:spcBef>
          <a:spcPts val="500"/>
        </a:spcBef>
        <a:buClr>
          <a:schemeClr val="accent1">
            <a:lumMod val="60000"/>
            <a:lumOff val="40000"/>
          </a:schemeClr>
        </a:buClr>
        <a:buFont typeface="Wingdings" panose="05000000000000000000" pitchFamily="2" charset="2"/>
        <a:buChar char=""/>
        <a:defRPr sz="2000" kern="1200">
          <a:solidFill>
            <a:schemeClr val="tx1">
              <a:alpha val="70000"/>
            </a:schemeClr>
          </a:solidFill>
          <a:latin typeface="+mn-lt"/>
          <a:ea typeface="+mn-ea"/>
          <a:cs typeface="+mn-cs"/>
        </a:defRPr>
      </a:lvl3pPr>
      <a:lvl4pPr marL="1080000" indent="0" algn="l" defTabSz="914400" rtl="0" eaLnBrk="1" latinLnBrk="0" hangingPunct="1">
        <a:lnSpc>
          <a:spcPct val="125000"/>
        </a:lnSpc>
        <a:spcBef>
          <a:spcPts val="500"/>
        </a:spcBef>
        <a:buClr>
          <a:schemeClr val="accent1">
            <a:lumMod val="60000"/>
            <a:lumOff val="40000"/>
          </a:schemeClr>
        </a:buClr>
        <a:buFontTx/>
        <a:buNone/>
        <a:defRPr sz="2000" i="1" kern="1200">
          <a:solidFill>
            <a:schemeClr val="tx1">
              <a:alpha val="70000"/>
            </a:schemeClr>
          </a:solidFill>
          <a:latin typeface="+mn-lt"/>
          <a:ea typeface="+mn-ea"/>
          <a:cs typeface="+mn-cs"/>
        </a:defRPr>
      </a:lvl4pPr>
      <a:lvl5pPr marL="1800000" indent="-360000" algn="l" defTabSz="914400" rtl="0" eaLnBrk="1" latinLnBrk="0" hangingPunct="1">
        <a:lnSpc>
          <a:spcPct val="125000"/>
        </a:lnSpc>
        <a:spcBef>
          <a:spcPts val="500"/>
        </a:spcBef>
        <a:buClr>
          <a:schemeClr val="accent1">
            <a:lumMod val="60000"/>
            <a:lumOff val="40000"/>
          </a:schemeClr>
        </a:buClr>
        <a:buFont typeface="Wingdings" panose="05000000000000000000" pitchFamily="2" charset="2"/>
        <a:buChar char=""/>
        <a:defRPr sz="2000" kern="1200">
          <a:solidFill>
            <a:schemeClr val="tx1">
              <a:alpha val="7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gi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gi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B66C9CD-6BF4-44CA-8078-0BB8190807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05AB7B1-6842-594E-8260-BA997881F464}"/>
              </a:ext>
            </a:extLst>
          </p:cNvPr>
          <p:cNvSpPr>
            <a:spLocks noGrp="1"/>
          </p:cNvSpPr>
          <p:nvPr>
            <p:ph type="ctrTitle"/>
          </p:nvPr>
        </p:nvSpPr>
        <p:spPr>
          <a:xfrm>
            <a:off x="4972751" y="1015866"/>
            <a:ext cx="6120000" cy="860400"/>
          </a:xfrm>
        </p:spPr>
        <p:txBody>
          <a:bodyPr vert="horz" lIns="0" tIns="0" rIns="0" bIns="0" rtlCol="0" anchor="b" anchorCtr="0">
            <a:normAutofit/>
          </a:bodyPr>
          <a:lstStyle/>
          <a:p>
            <a:r>
              <a:rPr lang="en-US" dirty="0">
                <a:latin typeface="American Typewriter" panose="02090604020004020304" pitchFamily="18" charset="77"/>
              </a:rPr>
              <a:t>Group number 7</a:t>
            </a:r>
            <a:br>
              <a:rPr lang="en-US" dirty="0">
                <a:latin typeface="American Typewriter" panose="02090604020004020304" pitchFamily="18" charset="77"/>
              </a:rPr>
            </a:br>
            <a:r>
              <a:rPr lang="en-US" sz="2200" u="sng" dirty="0" err="1">
                <a:latin typeface="American Typewriter" panose="02090604020004020304" pitchFamily="18" charset="77"/>
              </a:rPr>
              <a:t>AirLine</a:t>
            </a:r>
            <a:r>
              <a:rPr lang="en-US" sz="2200" u="sng" dirty="0">
                <a:latin typeface="American Typewriter" panose="02090604020004020304" pitchFamily="18" charset="77"/>
              </a:rPr>
              <a:t> management System</a:t>
            </a:r>
            <a:endParaRPr lang="en-US" sz="2200" dirty="0">
              <a:latin typeface="American Typewriter" panose="02090604020004020304" pitchFamily="18" charset="77"/>
            </a:endParaRPr>
          </a:p>
        </p:txBody>
      </p:sp>
      <p:pic>
        <p:nvPicPr>
          <p:cNvPr id="4" name="Picture 3">
            <a:extLst>
              <a:ext uri="{FF2B5EF4-FFF2-40B4-BE49-F238E27FC236}">
                <a16:creationId xmlns:a16="http://schemas.microsoft.com/office/drawing/2014/main" id="{FA6E400D-9CEF-4B67-8E28-30EF1D6A8416}"/>
              </a:ext>
            </a:extLst>
          </p:cNvPr>
          <p:cNvPicPr>
            <a:picLocks noChangeAspect="1"/>
          </p:cNvPicPr>
          <p:nvPr/>
        </p:nvPicPr>
        <p:blipFill>
          <a:blip r:embed="rId2"/>
          <a:srcRect l="23989" r="23989"/>
          <a:stretch/>
        </p:blipFill>
        <p:spPr>
          <a:xfrm>
            <a:off x="-89751" y="10"/>
            <a:ext cx="3870969" cy="6857990"/>
          </a:xfrm>
          <a:prstGeom prst="rect">
            <a:avLst/>
          </a:prstGeom>
        </p:spPr>
      </p:pic>
      <p:cxnSp>
        <p:nvCxnSpPr>
          <p:cNvPr id="11" name="Straight Connector 10">
            <a:extLst>
              <a:ext uri="{FF2B5EF4-FFF2-40B4-BE49-F238E27FC236}">
                <a16:creationId xmlns:a16="http://schemas.microsoft.com/office/drawing/2014/main" id="{77C6DF49-CBE3-4038-AC78-35DE4FD7CE8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774750" y="2310207"/>
            <a:ext cx="540000" cy="0"/>
          </a:xfrm>
          <a:prstGeom prst="line">
            <a:avLst/>
          </a:prstGeom>
          <a:ln w="1016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Subtitle 2">
            <a:extLst>
              <a:ext uri="{FF2B5EF4-FFF2-40B4-BE49-F238E27FC236}">
                <a16:creationId xmlns:a16="http://schemas.microsoft.com/office/drawing/2014/main" id="{0414F46F-9270-5145-8C52-80456FBE5342}"/>
              </a:ext>
            </a:extLst>
          </p:cNvPr>
          <p:cNvSpPr>
            <a:spLocks noGrp="1"/>
          </p:cNvSpPr>
          <p:nvPr>
            <p:ph type="subTitle" idx="1"/>
          </p:nvPr>
        </p:nvSpPr>
        <p:spPr>
          <a:xfrm>
            <a:off x="4984750" y="2759076"/>
            <a:ext cx="6121400" cy="3009899"/>
          </a:xfrm>
        </p:spPr>
        <p:txBody>
          <a:bodyPr vert="horz" lIns="0" tIns="0" rIns="0" bIns="0" rtlCol="0" anchor="t" anchorCtr="0">
            <a:normAutofit/>
          </a:bodyPr>
          <a:lstStyle/>
          <a:p>
            <a:pPr algn="l"/>
            <a:r>
              <a:rPr lang="en-US" sz="2000" dirty="0">
                <a:latin typeface="American Typewriter" panose="02090604020004020304" pitchFamily="18" charset="77"/>
              </a:rPr>
              <a:t>1- Muhammad Talha Sharif( FA19-BCS-064).</a:t>
            </a:r>
          </a:p>
          <a:p>
            <a:pPr algn="l"/>
            <a:r>
              <a:rPr lang="en-US" sz="2000" dirty="0">
                <a:latin typeface="American Typewriter" panose="02090604020004020304" pitchFamily="18" charset="77"/>
              </a:rPr>
              <a:t>2- Saad Ali (FA19-BCS-079).</a:t>
            </a:r>
          </a:p>
          <a:p>
            <a:pPr algn="l"/>
            <a:r>
              <a:rPr lang="en-US" sz="2000" dirty="0">
                <a:latin typeface="American Typewriter" panose="02090604020004020304" pitchFamily="18" charset="77"/>
              </a:rPr>
              <a:t>3- Farhan Tariq (FA19-BCS-070).</a:t>
            </a:r>
          </a:p>
          <a:p>
            <a:pPr algn="l"/>
            <a:endParaRPr lang="en-US" sz="2000" dirty="0">
              <a:latin typeface="American Typewriter" panose="02090604020004020304" pitchFamily="18" charset="77"/>
            </a:endParaRPr>
          </a:p>
          <a:p>
            <a:pPr algn="l"/>
            <a:r>
              <a:rPr lang="en-GB" sz="2000" dirty="0"/>
              <a:t>Work and you’ll get what you need; work harder and you’ll get what you want.</a:t>
            </a:r>
            <a:endParaRPr lang="en-US" sz="2000" dirty="0">
              <a:latin typeface="American Typewriter" panose="02090604020004020304" pitchFamily="18" charset="77"/>
            </a:endParaRPr>
          </a:p>
        </p:txBody>
      </p:sp>
      <p:sp>
        <p:nvSpPr>
          <p:cNvPr id="5" name="TextBox 4">
            <a:extLst>
              <a:ext uri="{FF2B5EF4-FFF2-40B4-BE49-F238E27FC236}">
                <a16:creationId xmlns:a16="http://schemas.microsoft.com/office/drawing/2014/main" id="{6F0DD92F-46AA-D749-9D0E-30031839C026}"/>
              </a:ext>
            </a:extLst>
          </p:cNvPr>
          <p:cNvSpPr txBox="1"/>
          <p:nvPr/>
        </p:nvSpPr>
        <p:spPr>
          <a:xfrm>
            <a:off x="5272644" y="334681"/>
            <a:ext cx="5070764" cy="646331"/>
          </a:xfrm>
          <a:prstGeom prst="rect">
            <a:avLst/>
          </a:prstGeom>
          <a:noFill/>
        </p:spPr>
        <p:txBody>
          <a:bodyPr wrap="square" rtlCol="0">
            <a:spAutoFit/>
          </a:bodyPr>
          <a:lstStyle/>
          <a:p>
            <a:r>
              <a:rPr lang="en-PK" sz="3600" b="1" u="sng" dirty="0">
                <a:solidFill>
                  <a:schemeClr val="accent4">
                    <a:lumMod val="75000"/>
                  </a:schemeClr>
                </a:solidFill>
                <a:latin typeface="American Typewriter" panose="02090604020004020304" pitchFamily="18" charset="77"/>
              </a:rPr>
              <a:t>Web  Technologies</a:t>
            </a:r>
          </a:p>
        </p:txBody>
      </p:sp>
      <p:pic>
        <p:nvPicPr>
          <p:cNvPr id="7" name="Picture 6">
            <a:extLst>
              <a:ext uri="{FF2B5EF4-FFF2-40B4-BE49-F238E27FC236}">
                <a16:creationId xmlns:a16="http://schemas.microsoft.com/office/drawing/2014/main" id="{6072C112-9AC1-FD45-80F5-DC443374E932}"/>
              </a:ext>
            </a:extLst>
          </p:cNvPr>
          <p:cNvPicPr>
            <a:picLocks noChangeAspect="1"/>
          </p:cNvPicPr>
          <p:nvPr/>
        </p:nvPicPr>
        <p:blipFill>
          <a:blip r:embed="rId3"/>
          <a:srcRect/>
          <a:stretch/>
        </p:blipFill>
        <p:spPr>
          <a:xfrm>
            <a:off x="0" y="102813"/>
            <a:ext cx="4406900" cy="927100"/>
          </a:xfrm>
          <a:prstGeom prst="rect">
            <a:avLst/>
          </a:prstGeom>
        </p:spPr>
      </p:pic>
    </p:spTree>
    <p:extLst>
      <p:ext uri="{BB962C8B-B14F-4D97-AF65-F5344CB8AC3E}">
        <p14:creationId xmlns:p14="http://schemas.microsoft.com/office/powerpoint/2010/main" val="1811914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circle(in)">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circle(in)">
                                      <p:cBhvr>
                                        <p:cTn id="12" dur="20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circle(in)">
                                      <p:cBhvr>
                                        <p:cTn id="17" dur="20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grpId="0"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circle(in)">
                                      <p:cBhvr>
                                        <p:cTn id="22" dur="20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0053DF-8F34-E44B-8470-685CDD2B4D9D}"/>
              </a:ext>
            </a:extLst>
          </p:cNvPr>
          <p:cNvSpPr>
            <a:spLocks noGrp="1"/>
          </p:cNvSpPr>
          <p:nvPr>
            <p:ph type="title"/>
          </p:nvPr>
        </p:nvSpPr>
        <p:spPr>
          <a:xfrm>
            <a:off x="1082675" y="251217"/>
            <a:ext cx="10026650" cy="655637"/>
          </a:xfrm>
        </p:spPr>
        <p:txBody>
          <a:bodyPr/>
          <a:lstStyle/>
          <a:p>
            <a:r>
              <a:rPr lang="en-PK" dirty="0"/>
              <a:t>Admin LOGIN</a:t>
            </a:r>
          </a:p>
        </p:txBody>
      </p:sp>
      <p:pic>
        <p:nvPicPr>
          <p:cNvPr id="5" name="Content Placeholder 4">
            <a:extLst>
              <a:ext uri="{FF2B5EF4-FFF2-40B4-BE49-F238E27FC236}">
                <a16:creationId xmlns:a16="http://schemas.microsoft.com/office/drawing/2014/main" id="{C1C588B6-5964-2A46-B0B6-A085E32E6AA2}"/>
              </a:ext>
            </a:extLst>
          </p:cNvPr>
          <p:cNvPicPr>
            <a:picLocks noGrp="1" noChangeAspect="1"/>
          </p:cNvPicPr>
          <p:nvPr>
            <p:ph idx="1"/>
          </p:nvPr>
        </p:nvPicPr>
        <p:blipFill>
          <a:blip r:embed="rId2"/>
          <a:srcRect/>
          <a:stretch/>
        </p:blipFill>
        <p:spPr>
          <a:xfrm>
            <a:off x="629957" y="912192"/>
            <a:ext cx="10932085" cy="5850373"/>
          </a:xfrm>
        </p:spPr>
      </p:pic>
    </p:spTree>
    <p:extLst>
      <p:ext uri="{BB962C8B-B14F-4D97-AF65-F5344CB8AC3E}">
        <p14:creationId xmlns:p14="http://schemas.microsoft.com/office/powerpoint/2010/main" val="35104736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0053DF-8F34-E44B-8470-685CDD2B4D9D}"/>
              </a:ext>
            </a:extLst>
          </p:cNvPr>
          <p:cNvSpPr>
            <a:spLocks noGrp="1"/>
          </p:cNvSpPr>
          <p:nvPr>
            <p:ph type="title"/>
          </p:nvPr>
        </p:nvSpPr>
        <p:spPr>
          <a:xfrm>
            <a:off x="1082675" y="251217"/>
            <a:ext cx="10026650" cy="655637"/>
          </a:xfrm>
        </p:spPr>
        <p:txBody>
          <a:bodyPr/>
          <a:lstStyle/>
          <a:p>
            <a:r>
              <a:rPr lang="en-PK" dirty="0"/>
              <a:t>Airport module</a:t>
            </a:r>
          </a:p>
        </p:txBody>
      </p:sp>
      <p:pic>
        <p:nvPicPr>
          <p:cNvPr id="5" name="Content Placeholder 4">
            <a:extLst>
              <a:ext uri="{FF2B5EF4-FFF2-40B4-BE49-F238E27FC236}">
                <a16:creationId xmlns:a16="http://schemas.microsoft.com/office/drawing/2014/main" id="{C1C588B6-5964-2A46-B0B6-A085E32E6AA2}"/>
              </a:ext>
            </a:extLst>
          </p:cNvPr>
          <p:cNvPicPr>
            <a:picLocks noGrp="1" noChangeAspect="1"/>
          </p:cNvPicPr>
          <p:nvPr>
            <p:ph idx="1"/>
          </p:nvPr>
        </p:nvPicPr>
        <p:blipFill>
          <a:blip r:embed="rId2"/>
          <a:srcRect/>
          <a:stretch/>
        </p:blipFill>
        <p:spPr>
          <a:xfrm>
            <a:off x="629957" y="933544"/>
            <a:ext cx="10932085" cy="5807670"/>
          </a:xfrm>
        </p:spPr>
      </p:pic>
    </p:spTree>
    <p:extLst>
      <p:ext uri="{BB962C8B-B14F-4D97-AF65-F5344CB8AC3E}">
        <p14:creationId xmlns:p14="http://schemas.microsoft.com/office/powerpoint/2010/main" val="11842009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0053DF-8F34-E44B-8470-685CDD2B4D9D}"/>
              </a:ext>
            </a:extLst>
          </p:cNvPr>
          <p:cNvSpPr>
            <a:spLocks noGrp="1"/>
          </p:cNvSpPr>
          <p:nvPr>
            <p:ph type="title"/>
          </p:nvPr>
        </p:nvSpPr>
        <p:spPr>
          <a:xfrm>
            <a:off x="1082675" y="251217"/>
            <a:ext cx="10026650" cy="655637"/>
          </a:xfrm>
        </p:spPr>
        <p:txBody>
          <a:bodyPr/>
          <a:lstStyle/>
          <a:p>
            <a:r>
              <a:rPr lang="en-PK" dirty="0"/>
              <a:t>Flight Leg module</a:t>
            </a:r>
          </a:p>
        </p:txBody>
      </p:sp>
      <p:pic>
        <p:nvPicPr>
          <p:cNvPr id="5" name="Content Placeholder 4">
            <a:extLst>
              <a:ext uri="{FF2B5EF4-FFF2-40B4-BE49-F238E27FC236}">
                <a16:creationId xmlns:a16="http://schemas.microsoft.com/office/drawing/2014/main" id="{C1C588B6-5964-2A46-B0B6-A085E32E6AA2}"/>
              </a:ext>
            </a:extLst>
          </p:cNvPr>
          <p:cNvPicPr>
            <a:picLocks noGrp="1" noChangeAspect="1"/>
          </p:cNvPicPr>
          <p:nvPr>
            <p:ph idx="1"/>
          </p:nvPr>
        </p:nvPicPr>
        <p:blipFill>
          <a:blip r:embed="rId2"/>
          <a:srcRect/>
          <a:stretch/>
        </p:blipFill>
        <p:spPr>
          <a:xfrm>
            <a:off x="629957" y="917530"/>
            <a:ext cx="10932085" cy="5839697"/>
          </a:xfrm>
        </p:spPr>
      </p:pic>
    </p:spTree>
    <p:extLst>
      <p:ext uri="{BB962C8B-B14F-4D97-AF65-F5344CB8AC3E}">
        <p14:creationId xmlns:p14="http://schemas.microsoft.com/office/powerpoint/2010/main" val="17915804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0053DF-8F34-E44B-8470-685CDD2B4D9D}"/>
              </a:ext>
            </a:extLst>
          </p:cNvPr>
          <p:cNvSpPr>
            <a:spLocks noGrp="1"/>
          </p:cNvSpPr>
          <p:nvPr>
            <p:ph type="title"/>
          </p:nvPr>
        </p:nvSpPr>
        <p:spPr>
          <a:xfrm>
            <a:off x="1082675" y="251217"/>
            <a:ext cx="10026650" cy="655637"/>
          </a:xfrm>
        </p:spPr>
        <p:txBody>
          <a:bodyPr/>
          <a:lstStyle/>
          <a:p>
            <a:r>
              <a:rPr lang="en-PK" dirty="0"/>
              <a:t>Air craft module</a:t>
            </a:r>
          </a:p>
        </p:txBody>
      </p:sp>
      <p:pic>
        <p:nvPicPr>
          <p:cNvPr id="5" name="Content Placeholder 4">
            <a:extLst>
              <a:ext uri="{FF2B5EF4-FFF2-40B4-BE49-F238E27FC236}">
                <a16:creationId xmlns:a16="http://schemas.microsoft.com/office/drawing/2014/main" id="{C1C588B6-5964-2A46-B0B6-A085E32E6AA2}"/>
              </a:ext>
            </a:extLst>
          </p:cNvPr>
          <p:cNvPicPr>
            <a:picLocks noGrp="1" noChangeAspect="1"/>
          </p:cNvPicPr>
          <p:nvPr>
            <p:ph idx="1"/>
          </p:nvPr>
        </p:nvPicPr>
        <p:blipFill>
          <a:blip r:embed="rId2"/>
          <a:srcRect/>
          <a:stretch/>
        </p:blipFill>
        <p:spPr>
          <a:xfrm>
            <a:off x="639895" y="906854"/>
            <a:ext cx="10912209" cy="5861050"/>
          </a:xfrm>
        </p:spPr>
      </p:pic>
    </p:spTree>
    <p:extLst>
      <p:ext uri="{BB962C8B-B14F-4D97-AF65-F5344CB8AC3E}">
        <p14:creationId xmlns:p14="http://schemas.microsoft.com/office/powerpoint/2010/main" val="42080215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0053DF-8F34-E44B-8470-685CDD2B4D9D}"/>
              </a:ext>
            </a:extLst>
          </p:cNvPr>
          <p:cNvSpPr>
            <a:spLocks noGrp="1"/>
          </p:cNvSpPr>
          <p:nvPr>
            <p:ph type="title"/>
          </p:nvPr>
        </p:nvSpPr>
        <p:spPr>
          <a:xfrm>
            <a:off x="1082675" y="251217"/>
            <a:ext cx="10026650" cy="655637"/>
          </a:xfrm>
        </p:spPr>
        <p:txBody>
          <a:bodyPr/>
          <a:lstStyle/>
          <a:p>
            <a:r>
              <a:rPr lang="en-PK" dirty="0"/>
              <a:t>Customer login</a:t>
            </a:r>
          </a:p>
        </p:txBody>
      </p:sp>
      <p:pic>
        <p:nvPicPr>
          <p:cNvPr id="5" name="Content Placeholder 4">
            <a:extLst>
              <a:ext uri="{FF2B5EF4-FFF2-40B4-BE49-F238E27FC236}">
                <a16:creationId xmlns:a16="http://schemas.microsoft.com/office/drawing/2014/main" id="{C1C588B6-5964-2A46-B0B6-A085E32E6AA2}"/>
              </a:ext>
            </a:extLst>
          </p:cNvPr>
          <p:cNvPicPr>
            <a:picLocks noGrp="1" noChangeAspect="1"/>
          </p:cNvPicPr>
          <p:nvPr>
            <p:ph idx="1"/>
          </p:nvPr>
        </p:nvPicPr>
        <p:blipFill>
          <a:blip r:embed="rId2"/>
          <a:srcRect/>
          <a:stretch/>
        </p:blipFill>
        <p:spPr>
          <a:xfrm>
            <a:off x="629957" y="909295"/>
            <a:ext cx="10932085" cy="5856167"/>
          </a:xfrm>
        </p:spPr>
      </p:pic>
    </p:spTree>
    <p:extLst>
      <p:ext uri="{BB962C8B-B14F-4D97-AF65-F5344CB8AC3E}">
        <p14:creationId xmlns:p14="http://schemas.microsoft.com/office/powerpoint/2010/main" val="27253987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701C0CAB-6A03-4C6A-9FAA-21984775362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826000" y="3690871"/>
            <a:ext cx="54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F982E0B2-AA9C-441C-A08E-A9DF9CF1211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728046" y="4869342"/>
            <a:ext cx="1623711" cy="630920"/>
            <a:chOff x="9588346" y="4824892"/>
            <a:chExt cx="1623711" cy="630920"/>
          </a:xfrm>
        </p:grpSpPr>
        <p:sp>
          <p:nvSpPr>
            <p:cNvPr id="12" name="Freeform: Shape 11">
              <a:extLst>
                <a:ext uri="{FF2B5EF4-FFF2-40B4-BE49-F238E27FC236}">
                  <a16:creationId xmlns:a16="http://schemas.microsoft.com/office/drawing/2014/main" id="{A4A2E074-C10D-4C57-AB72-B631E4D771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flipH="1">
              <a:off x="10267789" y="4452443"/>
              <a:ext cx="571820" cy="1316717"/>
            </a:xfrm>
            <a:custGeom>
              <a:avLst/>
              <a:gdLst>
                <a:gd name="connsiteX0" fmla="*/ 282417 w 571820"/>
                <a:gd name="connsiteY0" fmla="*/ 0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17" fmla="*/ 282417 w 571820"/>
                <a:gd name="connsiteY17" fmla="*/ 6349 h 1316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71820" h="1316717">
                  <a:moveTo>
                    <a:pt x="282417" y="0"/>
                  </a:moveTo>
                  <a:lnTo>
                    <a:pt x="285910" y="3175"/>
                  </a:lnTo>
                  <a:lnTo>
                    <a:pt x="287393" y="1827"/>
                  </a:lnTo>
                  <a:lnTo>
                    <a:pt x="289403" y="0"/>
                  </a:lnTo>
                  <a:lnTo>
                    <a:pt x="289403" y="6349"/>
                  </a:lnTo>
                  <a:lnTo>
                    <a:pt x="309203" y="24345"/>
                  </a:lnTo>
                  <a:cubicBezTo>
                    <a:pt x="471461" y="186603"/>
                    <a:pt x="571820" y="410761"/>
                    <a:pt x="571820" y="658359"/>
                  </a:cubicBezTo>
                  <a:cubicBezTo>
                    <a:pt x="571820" y="905956"/>
                    <a:pt x="471461" y="1130114"/>
                    <a:pt x="309203" y="1292372"/>
                  </a:cubicBezTo>
                  <a:lnTo>
                    <a:pt x="289403" y="1310368"/>
                  </a:lnTo>
                  <a:lnTo>
                    <a:pt x="289403" y="1316717"/>
                  </a:lnTo>
                  <a:lnTo>
                    <a:pt x="287393" y="1314890"/>
                  </a:lnTo>
                  <a:lnTo>
                    <a:pt x="285910" y="1313542"/>
                  </a:lnTo>
                  <a:lnTo>
                    <a:pt x="282417" y="1316717"/>
                  </a:lnTo>
                  <a:lnTo>
                    <a:pt x="282417" y="1310367"/>
                  </a:lnTo>
                  <a:lnTo>
                    <a:pt x="262617" y="1292372"/>
                  </a:lnTo>
                  <a:cubicBezTo>
                    <a:pt x="100359" y="1130113"/>
                    <a:pt x="0" y="905956"/>
                    <a:pt x="0" y="658358"/>
                  </a:cubicBezTo>
                  <a:cubicBezTo>
                    <a:pt x="0" y="410761"/>
                    <a:pt x="100359" y="186603"/>
                    <a:pt x="262617" y="24345"/>
                  </a:cubicBezTo>
                  <a:lnTo>
                    <a:pt x="282417" y="6349"/>
                  </a:lnTo>
                  <a:close/>
                </a:path>
              </a:pathLst>
            </a:custGeom>
            <a:solidFill>
              <a:schemeClr val="accent4">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0B037EB3-1772-4BA8-A95A-E5DBDFEA32B0}"/>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2700000" flipH="1">
              <a:off x="10112436" y="4359902"/>
              <a:ext cx="571820" cy="1620000"/>
              <a:chOff x="8482785" y="4330454"/>
              <a:chExt cx="571820" cy="1620000"/>
            </a:xfrm>
          </p:grpSpPr>
          <p:sp>
            <p:nvSpPr>
              <p:cNvPr id="14" name="Freeform: Shape 13">
                <a:extLst>
                  <a:ext uri="{FF2B5EF4-FFF2-40B4-BE49-F238E27FC236}">
                    <a16:creationId xmlns:a16="http://schemas.microsoft.com/office/drawing/2014/main" id="{A1F47AC1-63D0-47F3-9728-1A0A054349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482785" y="4333632"/>
                <a:ext cx="571820" cy="1311956"/>
              </a:xfrm>
              <a:custGeom>
                <a:avLst/>
                <a:gdLst>
                  <a:gd name="connsiteX0" fmla="*/ 282417 w 571820"/>
                  <a:gd name="connsiteY0" fmla="*/ 0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17" fmla="*/ 282417 w 571820"/>
                  <a:gd name="connsiteY17" fmla="*/ 6349 h 1316717"/>
                  <a:gd name="connsiteX0" fmla="*/ 282417 w 571820"/>
                  <a:gd name="connsiteY0" fmla="*/ 6349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17" fmla="*/ 282417 w 571820"/>
                  <a:gd name="connsiteY17" fmla="*/ 6349 h 1316717"/>
                  <a:gd name="connsiteX0" fmla="*/ 262617 w 571820"/>
                  <a:gd name="connsiteY0" fmla="*/ 24345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0" fmla="*/ 262617 w 571820"/>
                  <a:gd name="connsiteY0" fmla="*/ 24345 h 1316717"/>
                  <a:gd name="connsiteX1" fmla="*/ 285910 w 571820"/>
                  <a:gd name="connsiteY1" fmla="*/ 3175 h 1316717"/>
                  <a:gd name="connsiteX2" fmla="*/ 287393 w 571820"/>
                  <a:gd name="connsiteY2" fmla="*/ 1827 h 1316717"/>
                  <a:gd name="connsiteX3" fmla="*/ 289403 w 571820"/>
                  <a:gd name="connsiteY3" fmla="*/ 0 h 1316717"/>
                  <a:gd name="connsiteX4" fmla="*/ 309203 w 571820"/>
                  <a:gd name="connsiteY4" fmla="*/ 24345 h 1316717"/>
                  <a:gd name="connsiteX5" fmla="*/ 571820 w 571820"/>
                  <a:gd name="connsiteY5" fmla="*/ 658359 h 1316717"/>
                  <a:gd name="connsiteX6" fmla="*/ 309203 w 571820"/>
                  <a:gd name="connsiteY6" fmla="*/ 1292372 h 1316717"/>
                  <a:gd name="connsiteX7" fmla="*/ 289403 w 571820"/>
                  <a:gd name="connsiteY7" fmla="*/ 1310368 h 1316717"/>
                  <a:gd name="connsiteX8" fmla="*/ 289403 w 571820"/>
                  <a:gd name="connsiteY8" fmla="*/ 1316717 h 1316717"/>
                  <a:gd name="connsiteX9" fmla="*/ 287393 w 571820"/>
                  <a:gd name="connsiteY9" fmla="*/ 1314890 h 1316717"/>
                  <a:gd name="connsiteX10" fmla="*/ 285910 w 571820"/>
                  <a:gd name="connsiteY10" fmla="*/ 1313542 h 1316717"/>
                  <a:gd name="connsiteX11" fmla="*/ 282417 w 571820"/>
                  <a:gd name="connsiteY11" fmla="*/ 1316717 h 1316717"/>
                  <a:gd name="connsiteX12" fmla="*/ 282417 w 571820"/>
                  <a:gd name="connsiteY12" fmla="*/ 1310367 h 1316717"/>
                  <a:gd name="connsiteX13" fmla="*/ 262617 w 571820"/>
                  <a:gd name="connsiteY13" fmla="*/ 1292372 h 1316717"/>
                  <a:gd name="connsiteX14" fmla="*/ 0 w 571820"/>
                  <a:gd name="connsiteY14" fmla="*/ 658358 h 1316717"/>
                  <a:gd name="connsiteX15" fmla="*/ 262617 w 571820"/>
                  <a:gd name="connsiteY15" fmla="*/ 24345 h 1316717"/>
                  <a:gd name="connsiteX0" fmla="*/ 262617 w 571820"/>
                  <a:gd name="connsiteY0" fmla="*/ 22518 h 1314890"/>
                  <a:gd name="connsiteX1" fmla="*/ 285910 w 571820"/>
                  <a:gd name="connsiteY1" fmla="*/ 1348 h 1314890"/>
                  <a:gd name="connsiteX2" fmla="*/ 287393 w 571820"/>
                  <a:gd name="connsiteY2" fmla="*/ 0 h 1314890"/>
                  <a:gd name="connsiteX3" fmla="*/ 309203 w 571820"/>
                  <a:gd name="connsiteY3" fmla="*/ 22518 h 1314890"/>
                  <a:gd name="connsiteX4" fmla="*/ 571820 w 571820"/>
                  <a:gd name="connsiteY4" fmla="*/ 656532 h 1314890"/>
                  <a:gd name="connsiteX5" fmla="*/ 309203 w 571820"/>
                  <a:gd name="connsiteY5" fmla="*/ 1290545 h 1314890"/>
                  <a:gd name="connsiteX6" fmla="*/ 289403 w 571820"/>
                  <a:gd name="connsiteY6" fmla="*/ 1308541 h 1314890"/>
                  <a:gd name="connsiteX7" fmla="*/ 289403 w 571820"/>
                  <a:gd name="connsiteY7" fmla="*/ 1314890 h 1314890"/>
                  <a:gd name="connsiteX8" fmla="*/ 287393 w 571820"/>
                  <a:gd name="connsiteY8" fmla="*/ 1313063 h 1314890"/>
                  <a:gd name="connsiteX9" fmla="*/ 285910 w 571820"/>
                  <a:gd name="connsiteY9" fmla="*/ 1311715 h 1314890"/>
                  <a:gd name="connsiteX10" fmla="*/ 282417 w 571820"/>
                  <a:gd name="connsiteY10" fmla="*/ 1314890 h 1314890"/>
                  <a:gd name="connsiteX11" fmla="*/ 282417 w 571820"/>
                  <a:gd name="connsiteY11" fmla="*/ 1308540 h 1314890"/>
                  <a:gd name="connsiteX12" fmla="*/ 262617 w 571820"/>
                  <a:gd name="connsiteY12" fmla="*/ 1290545 h 1314890"/>
                  <a:gd name="connsiteX13" fmla="*/ 0 w 571820"/>
                  <a:gd name="connsiteY13" fmla="*/ 656531 h 1314890"/>
                  <a:gd name="connsiteX14" fmla="*/ 262617 w 571820"/>
                  <a:gd name="connsiteY14" fmla="*/ 22518 h 1314890"/>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85910 w 571820"/>
                  <a:gd name="connsiteY8" fmla="*/ 1310367 h 1313542"/>
                  <a:gd name="connsiteX9" fmla="*/ 282417 w 571820"/>
                  <a:gd name="connsiteY9" fmla="*/ 1313542 h 1313542"/>
                  <a:gd name="connsiteX10" fmla="*/ 282417 w 571820"/>
                  <a:gd name="connsiteY10" fmla="*/ 1307192 h 1313542"/>
                  <a:gd name="connsiteX11" fmla="*/ 262617 w 571820"/>
                  <a:gd name="connsiteY11" fmla="*/ 1289197 h 1313542"/>
                  <a:gd name="connsiteX12" fmla="*/ 0 w 571820"/>
                  <a:gd name="connsiteY12" fmla="*/ 655183 h 1313542"/>
                  <a:gd name="connsiteX13" fmla="*/ 262617 w 571820"/>
                  <a:gd name="connsiteY13"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85910 w 571820"/>
                  <a:gd name="connsiteY8" fmla="*/ 1310367 h 1313542"/>
                  <a:gd name="connsiteX9" fmla="*/ 282417 w 571820"/>
                  <a:gd name="connsiteY9" fmla="*/ 1313542 h 1313542"/>
                  <a:gd name="connsiteX10" fmla="*/ 262617 w 571820"/>
                  <a:gd name="connsiteY10" fmla="*/ 1289197 h 1313542"/>
                  <a:gd name="connsiteX11" fmla="*/ 0 w 571820"/>
                  <a:gd name="connsiteY11" fmla="*/ 655183 h 1313542"/>
                  <a:gd name="connsiteX12" fmla="*/ 262617 w 571820"/>
                  <a:gd name="connsiteY12"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85910 w 571820"/>
                  <a:gd name="connsiteY8" fmla="*/ 1310367 h 1313542"/>
                  <a:gd name="connsiteX9" fmla="*/ 262617 w 571820"/>
                  <a:gd name="connsiteY9" fmla="*/ 1289197 h 1313542"/>
                  <a:gd name="connsiteX10" fmla="*/ 0 w 571820"/>
                  <a:gd name="connsiteY10" fmla="*/ 655183 h 1313542"/>
                  <a:gd name="connsiteX11" fmla="*/ 262617 w 571820"/>
                  <a:gd name="connsiteY11"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62617 w 571820"/>
                  <a:gd name="connsiteY8" fmla="*/ 1289197 h 1313542"/>
                  <a:gd name="connsiteX9" fmla="*/ 0 w 571820"/>
                  <a:gd name="connsiteY9" fmla="*/ 655183 h 1313542"/>
                  <a:gd name="connsiteX10" fmla="*/ 262617 w 571820"/>
                  <a:gd name="connsiteY10"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62617 w 571820"/>
                  <a:gd name="connsiteY7" fmla="*/ 1289197 h 1313542"/>
                  <a:gd name="connsiteX8" fmla="*/ 0 w 571820"/>
                  <a:gd name="connsiteY8" fmla="*/ 655183 h 1313542"/>
                  <a:gd name="connsiteX9" fmla="*/ 262617 w 571820"/>
                  <a:gd name="connsiteY9" fmla="*/ 21170 h 1313542"/>
                  <a:gd name="connsiteX0" fmla="*/ 262617 w 571820"/>
                  <a:gd name="connsiteY0" fmla="*/ 21170 h 1364739"/>
                  <a:gd name="connsiteX1" fmla="*/ 285910 w 571820"/>
                  <a:gd name="connsiteY1" fmla="*/ 0 h 1364739"/>
                  <a:gd name="connsiteX2" fmla="*/ 309203 w 571820"/>
                  <a:gd name="connsiteY2" fmla="*/ 21170 h 1364739"/>
                  <a:gd name="connsiteX3" fmla="*/ 571820 w 571820"/>
                  <a:gd name="connsiteY3" fmla="*/ 655184 h 1364739"/>
                  <a:gd name="connsiteX4" fmla="*/ 309203 w 571820"/>
                  <a:gd name="connsiteY4" fmla="*/ 1289197 h 1364739"/>
                  <a:gd name="connsiteX5" fmla="*/ 289403 w 571820"/>
                  <a:gd name="connsiteY5" fmla="*/ 1307193 h 1364739"/>
                  <a:gd name="connsiteX6" fmla="*/ 177485 w 571820"/>
                  <a:gd name="connsiteY6" fmla="*/ 1364739 h 1364739"/>
                  <a:gd name="connsiteX7" fmla="*/ 262617 w 571820"/>
                  <a:gd name="connsiteY7" fmla="*/ 1289197 h 1364739"/>
                  <a:gd name="connsiteX8" fmla="*/ 0 w 571820"/>
                  <a:gd name="connsiteY8" fmla="*/ 655183 h 1364739"/>
                  <a:gd name="connsiteX9" fmla="*/ 262617 w 571820"/>
                  <a:gd name="connsiteY9" fmla="*/ 21170 h 1364739"/>
                  <a:gd name="connsiteX0" fmla="*/ 262617 w 571820"/>
                  <a:gd name="connsiteY0" fmla="*/ 21170 h 1364739"/>
                  <a:gd name="connsiteX1" fmla="*/ 285910 w 571820"/>
                  <a:gd name="connsiteY1" fmla="*/ 0 h 1364739"/>
                  <a:gd name="connsiteX2" fmla="*/ 309203 w 571820"/>
                  <a:gd name="connsiteY2" fmla="*/ 21170 h 1364739"/>
                  <a:gd name="connsiteX3" fmla="*/ 571820 w 571820"/>
                  <a:gd name="connsiteY3" fmla="*/ 655184 h 1364739"/>
                  <a:gd name="connsiteX4" fmla="*/ 309203 w 571820"/>
                  <a:gd name="connsiteY4" fmla="*/ 1289197 h 1364739"/>
                  <a:gd name="connsiteX5" fmla="*/ 285832 w 571820"/>
                  <a:gd name="connsiteY5" fmla="*/ 1311956 h 1364739"/>
                  <a:gd name="connsiteX6" fmla="*/ 177485 w 571820"/>
                  <a:gd name="connsiteY6" fmla="*/ 1364739 h 1364739"/>
                  <a:gd name="connsiteX7" fmla="*/ 262617 w 571820"/>
                  <a:gd name="connsiteY7" fmla="*/ 1289197 h 1364739"/>
                  <a:gd name="connsiteX8" fmla="*/ 0 w 571820"/>
                  <a:gd name="connsiteY8" fmla="*/ 655183 h 1364739"/>
                  <a:gd name="connsiteX9" fmla="*/ 262617 w 571820"/>
                  <a:gd name="connsiteY9" fmla="*/ 21170 h 1364739"/>
                  <a:gd name="connsiteX0" fmla="*/ 262617 w 571820"/>
                  <a:gd name="connsiteY0" fmla="*/ 21170 h 1311956"/>
                  <a:gd name="connsiteX1" fmla="*/ 285910 w 571820"/>
                  <a:gd name="connsiteY1" fmla="*/ 0 h 1311956"/>
                  <a:gd name="connsiteX2" fmla="*/ 309203 w 571820"/>
                  <a:gd name="connsiteY2" fmla="*/ 21170 h 1311956"/>
                  <a:gd name="connsiteX3" fmla="*/ 571820 w 571820"/>
                  <a:gd name="connsiteY3" fmla="*/ 655184 h 1311956"/>
                  <a:gd name="connsiteX4" fmla="*/ 309203 w 571820"/>
                  <a:gd name="connsiteY4" fmla="*/ 1289197 h 1311956"/>
                  <a:gd name="connsiteX5" fmla="*/ 285832 w 571820"/>
                  <a:gd name="connsiteY5" fmla="*/ 1311956 h 1311956"/>
                  <a:gd name="connsiteX6" fmla="*/ 262617 w 571820"/>
                  <a:gd name="connsiteY6" fmla="*/ 1289197 h 1311956"/>
                  <a:gd name="connsiteX7" fmla="*/ 0 w 571820"/>
                  <a:gd name="connsiteY7" fmla="*/ 655183 h 1311956"/>
                  <a:gd name="connsiteX8" fmla="*/ 262617 w 571820"/>
                  <a:gd name="connsiteY8" fmla="*/ 21170 h 1311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1820" h="1311956">
                    <a:moveTo>
                      <a:pt x="262617" y="21170"/>
                    </a:moveTo>
                    <a:lnTo>
                      <a:pt x="285910" y="0"/>
                    </a:lnTo>
                    <a:lnTo>
                      <a:pt x="309203" y="21170"/>
                    </a:lnTo>
                    <a:cubicBezTo>
                      <a:pt x="471461" y="183428"/>
                      <a:pt x="571820" y="407586"/>
                      <a:pt x="571820" y="655184"/>
                    </a:cubicBezTo>
                    <a:cubicBezTo>
                      <a:pt x="571820" y="902781"/>
                      <a:pt x="471461" y="1126939"/>
                      <a:pt x="309203" y="1289197"/>
                    </a:cubicBezTo>
                    <a:lnTo>
                      <a:pt x="285832" y="1311956"/>
                    </a:lnTo>
                    <a:lnTo>
                      <a:pt x="262617" y="1289197"/>
                    </a:lnTo>
                    <a:cubicBezTo>
                      <a:pt x="100359" y="1126938"/>
                      <a:pt x="0" y="902781"/>
                      <a:pt x="0" y="655183"/>
                    </a:cubicBezTo>
                    <a:cubicBezTo>
                      <a:pt x="0" y="407586"/>
                      <a:pt x="100359" y="183428"/>
                      <a:pt x="262617" y="21170"/>
                    </a:cubicBezTo>
                    <a:close/>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5" name="Straight Connector 14">
                <a:extLst>
                  <a:ext uri="{FF2B5EF4-FFF2-40B4-BE49-F238E27FC236}">
                    <a16:creationId xmlns:a16="http://schemas.microsoft.com/office/drawing/2014/main" id="{803A57D6-0C36-4560-A08A-16768551EF6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768695" y="4330454"/>
                <a:ext cx="0" cy="1620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sp useBgFill="1">
        <p:nvSpPr>
          <p:cNvPr id="17" name="Rectangle 16">
            <a:extLst>
              <a:ext uri="{FF2B5EF4-FFF2-40B4-BE49-F238E27FC236}">
                <a16:creationId xmlns:a16="http://schemas.microsoft.com/office/drawing/2014/main" id="{1F4CD6D0-88B6-45F4-AC60-54587D3C9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551EB74F-7E2E-4BBE-807C-BE993478A43D}"/>
              </a:ext>
            </a:extLst>
          </p:cNvPr>
          <p:cNvPicPr>
            <a:picLocks noChangeAspect="1"/>
          </p:cNvPicPr>
          <p:nvPr/>
        </p:nvPicPr>
        <p:blipFill>
          <a:blip r:embed="rId2"/>
          <a:srcRect t="12500" b="12500"/>
          <a:stretch/>
        </p:blipFill>
        <p:spPr>
          <a:xfrm>
            <a:off x="20" y="10"/>
            <a:ext cx="12191980" cy="6857990"/>
          </a:xfrm>
          <a:custGeom>
            <a:avLst/>
            <a:gdLst/>
            <a:ahLst/>
            <a:cxnLst/>
            <a:rect l="l" t="t" r="r" b="b"/>
            <a:pathLst>
              <a:path w="12192000" h="6858000">
                <a:moveTo>
                  <a:pt x="0" y="0"/>
                </a:moveTo>
                <a:lnTo>
                  <a:pt x="12192000" y="0"/>
                </a:lnTo>
                <a:lnTo>
                  <a:pt x="12192000" y="6858000"/>
                </a:lnTo>
                <a:lnTo>
                  <a:pt x="0" y="6858000"/>
                </a:lnTo>
                <a:close/>
              </a:path>
            </a:pathLst>
          </a:custGeom>
        </p:spPr>
      </p:pic>
      <p:sp>
        <p:nvSpPr>
          <p:cNvPr id="19" name="Rectangle 18">
            <a:extLst>
              <a:ext uri="{FF2B5EF4-FFF2-40B4-BE49-F238E27FC236}">
                <a16:creationId xmlns:a16="http://schemas.microsoft.com/office/drawing/2014/main" id="{3092D32E-B1E6-4335-BD86-8461882A79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715000" y="381006"/>
            <a:ext cx="6857999" cy="6096000"/>
          </a:xfrm>
          <a:prstGeom prst="rect">
            <a:avLst/>
          </a:prstGeom>
          <a:gradFill flip="none" rotWithShape="1">
            <a:gsLst>
              <a:gs pos="0">
                <a:srgbClr val="000000">
                  <a:alpha val="35000"/>
                </a:srgbClr>
              </a:gs>
              <a:gs pos="100000">
                <a:srgbClr val="000000">
                  <a:alpha val="0"/>
                </a:srgbClr>
              </a:gs>
              <a:gs pos="60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EAF2D6D0-60DE-774A-9EE5-A6A3AC47D0F0}"/>
              </a:ext>
            </a:extLst>
          </p:cNvPr>
          <p:cNvSpPr>
            <a:spLocks noGrp="1"/>
          </p:cNvSpPr>
          <p:nvPr>
            <p:ph type="title"/>
          </p:nvPr>
        </p:nvSpPr>
        <p:spPr>
          <a:xfrm>
            <a:off x="-425794" y="298312"/>
            <a:ext cx="4449086" cy="2138400"/>
          </a:xfrm>
        </p:spPr>
        <p:txBody>
          <a:bodyPr vert="horz" lIns="0" tIns="0" rIns="0" bIns="0" rtlCol="0" anchor="b" anchorCtr="0">
            <a:normAutofit/>
          </a:bodyPr>
          <a:lstStyle/>
          <a:p>
            <a:pPr algn="ctr"/>
            <a:r>
              <a:rPr lang="en-US" sz="3200" dirty="0">
                <a:solidFill>
                  <a:srgbClr val="FFFFFF"/>
                </a:solidFill>
              </a:rPr>
              <a:t>Thank You</a:t>
            </a:r>
          </a:p>
        </p:txBody>
      </p:sp>
      <p:cxnSp>
        <p:nvCxnSpPr>
          <p:cNvPr id="21" name="Straight Connector 20">
            <a:extLst>
              <a:ext uri="{FF2B5EF4-FFF2-40B4-BE49-F238E27FC236}">
                <a16:creationId xmlns:a16="http://schemas.microsoft.com/office/drawing/2014/main" id="{9E7C23BC-DAA6-40E1-8166-B8C4439D143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09338" y="3690871"/>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6300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0" name="Rectangle 15">
            <a:extLst>
              <a:ext uri="{FF2B5EF4-FFF2-40B4-BE49-F238E27FC236}">
                <a16:creationId xmlns:a16="http://schemas.microsoft.com/office/drawing/2014/main" id="{DB66C9CD-6BF4-44CA-8078-0BB8190807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84FE26-52E3-4643-BE94-05213D7869C8}"/>
              </a:ext>
            </a:extLst>
          </p:cNvPr>
          <p:cNvSpPr>
            <a:spLocks noGrp="1"/>
          </p:cNvSpPr>
          <p:nvPr>
            <p:ph type="title"/>
          </p:nvPr>
        </p:nvSpPr>
        <p:spPr>
          <a:xfrm>
            <a:off x="468812" y="892283"/>
            <a:ext cx="6120000" cy="1185873"/>
          </a:xfrm>
        </p:spPr>
        <p:txBody>
          <a:bodyPr anchor="b">
            <a:normAutofit/>
          </a:bodyPr>
          <a:lstStyle/>
          <a:p>
            <a:pPr algn="ctr"/>
            <a:r>
              <a:rPr lang="en-US" u="sng" dirty="0">
                <a:latin typeface="American Typewriter" panose="02090604020004020304" pitchFamily="18" charset="77"/>
              </a:rPr>
              <a:t>Introduction</a:t>
            </a:r>
            <a:endParaRPr lang="en-PK" dirty="0">
              <a:latin typeface="American Typewriter" panose="02090604020004020304" pitchFamily="18" charset="77"/>
            </a:endParaRPr>
          </a:p>
        </p:txBody>
      </p:sp>
      <p:cxnSp>
        <p:nvCxnSpPr>
          <p:cNvPr id="31" name="Straight Connector 17">
            <a:extLst>
              <a:ext uri="{FF2B5EF4-FFF2-40B4-BE49-F238E27FC236}">
                <a16:creationId xmlns:a16="http://schemas.microsoft.com/office/drawing/2014/main" id="{77C6DF49-CBE3-4038-AC78-35DE4FD7CE8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870000" y="2310207"/>
            <a:ext cx="540000" cy="0"/>
          </a:xfrm>
          <a:prstGeom prst="line">
            <a:avLst/>
          </a:prstGeom>
          <a:ln w="1016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4BBFDCB1-1F7F-AF49-83C9-614B3D7AA561}"/>
              </a:ext>
            </a:extLst>
          </p:cNvPr>
          <p:cNvSpPr>
            <a:spLocks noGrp="1"/>
          </p:cNvSpPr>
          <p:nvPr>
            <p:ph idx="1"/>
          </p:nvPr>
        </p:nvSpPr>
        <p:spPr>
          <a:xfrm>
            <a:off x="107503" y="2794044"/>
            <a:ext cx="6121400" cy="3009899"/>
          </a:xfrm>
        </p:spPr>
        <p:txBody>
          <a:bodyPr>
            <a:normAutofit/>
          </a:bodyPr>
          <a:lstStyle/>
          <a:p>
            <a:r>
              <a:rPr lang="en-PK" dirty="0">
                <a:latin typeface="American Typewriter" panose="02090604020004020304" pitchFamily="18" charset="77"/>
              </a:rPr>
              <a:t>The first and for most aim of airline manag</a:t>
            </a:r>
            <a:r>
              <a:rPr lang="en-GB" dirty="0">
                <a:latin typeface="American Typewriter" panose="02090604020004020304" pitchFamily="18" charset="77"/>
              </a:rPr>
              <a:t>e</a:t>
            </a:r>
            <a:r>
              <a:rPr lang="en-PK" dirty="0">
                <a:latin typeface="American Typewriter" panose="02090604020004020304" pitchFamily="18" charset="77"/>
              </a:rPr>
              <a:t>ment system is to make sure the proper and smooth working of any airline compney. System should be robust enough that it can function continuously without any hikups and demanding near to zero maintainense </a:t>
            </a:r>
          </a:p>
        </p:txBody>
      </p:sp>
      <p:pic>
        <p:nvPicPr>
          <p:cNvPr id="5" name="Picture 4">
            <a:extLst>
              <a:ext uri="{FF2B5EF4-FFF2-40B4-BE49-F238E27FC236}">
                <a16:creationId xmlns:a16="http://schemas.microsoft.com/office/drawing/2014/main" id="{650CF638-0AC2-4FC3-8423-65B78BD42094}"/>
              </a:ext>
            </a:extLst>
          </p:cNvPr>
          <p:cNvPicPr>
            <a:picLocks noChangeAspect="1"/>
          </p:cNvPicPr>
          <p:nvPr/>
        </p:nvPicPr>
        <p:blipFill>
          <a:blip r:embed="rId2"/>
          <a:srcRect l="25962" r="25962"/>
          <a:stretch/>
        </p:blipFill>
        <p:spPr>
          <a:xfrm>
            <a:off x="6336406" y="10"/>
            <a:ext cx="5855594" cy="6857990"/>
          </a:xfrm>
          <a:prstGeom prst="rect">
            <a:avLst/>
          </a:prstGeom>
        </p:spPr>
      </p:pic>
    </p:spTree>
    <p:extLst>
      <p:ext uri="{BB962C8B-B14F-4D97-AF65-F5344CB8AC3E}">
        <p14:creationId xmlns:p14="http://schemas.microsoft.com/office/powerpoint/2010/main" val="2959010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B66C9CD-6BF4-44CA-8078-0BB8190807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DDFC383-783A-C142-8425-98F6CB9663AA}"/>
              </a:ext>
            </a:extLst>
          </p:cNvPr>
          <p:cNvSpPr>
            <a:spLocks noGrp="1"/>
          </p:cNvSpPr>
          <p:nvPr>
            <p:ph type="title"/>
          </p:nvPr>
        </p:nvSpPr>
        <p:spPr>
          <a:xfrm>
            <a:off x="4984750" y="1011237"/>
            <a:ext cx="6120000" cy="860400"/>
          </a:xfrm>
        </p:spPr>
        <p:txBody>
          <a:bodyPr anchor="b">
            <a:normAutofit/>
          </a:bodyPr>
          <a:lstStyle/>
          <a:p>
            <a:pPr algn="ctr"/>
            <a:r>
              <a:rPr lang="en-PK" dirty="0">
                <a:latin typeface="American Typewriter" panose="02090604020004020304" pitchFamily="18" charset="77"/>
              </a:rPr>
              <a:t>Meet Air Echo</a:t>
            </a:r>
            <a:br>
              <a:rPr lang="en-PK" dirty="0">
                <a:latin typeface="American Typewriter" panose="02090604020004020304" pitchFamily="18" charset="77"/>
              </a:rPr>
            </a:br>
            <a:r>
              <a:rPr lang="en-PK" dirty="0">
                <a:latin typeface="American Typewriter" panose="02090604020004020304" pitchFamily="18" charset="77"/>
              </a:rPr>
              <a:t>gREAT wINDS TO FLY WITH</a:t>
            </a:r>
          </a:p>
        </p:txBody>
      </p:sp>
      <p:pic>
        <p:nvPicPr>
          <p:cNvPr id="5" name="Picture 4">
            <a:extLst>
              <a:ext uri="{FF2B5EF4-FFF2-40B4-BE49-F238E27FC236}">
                <a16:creationId xmlns:a16="http://schemas.microsoft.com/office/drawing/2014/main" id="{C32177F4-649A-437C-98DC-3D2CF0209194}"/>
              </a:ext>
            </a:extLst>
          </p:cNvPr>
          <p:cNvPicPr>
            <a:picLocks noChangeAspect="1"/>
          </p:cNvPicPr>
          <p:nvPr/>
        </p:nvPicPr>
        <p:blipFill>
          <a:blip r:embed="rId2"/>
          <a:srcRect l="28833" r="28833"/>
          <a:stretch/>
        </p:blipFill>
        <p:spPr>
          <a:xfrm>
            <a:off x="20" y="10"/>
            <a:ext cx="3870969" cy="6857990"/>
          </a:xfrm>
          <a:prstGeom prst="rect">
            <a:avLst/>
          </a:prstGeom>
        </p:spPr>
      </p:pic>
      <p:cxnSp>
        <p:nvCxnSpPr>
          <p:cNvPr id="11" name="Straight Connector 10">
            <a:extLst>
              <a:ext uri="{FF2B5EF4-FFF2-40B4-BE49-F238E27FC236}">
                <a16:creationId xmlns:a16="http://schemas.microsoft.com/office/drawing/2014/main" id="{77C6DF49-CBE3-4038-AC78-35DE4FD7CE8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774750" y="2310207"/>
            <a:ext cx="540000" cy="0"/>
          </a:xfrm>
          <a:prstGeom prst="line">
            <a:avLst/>
          </a:prstGeom>
          <a:ln w="1016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80F4187A-D26E-2043-91FC-64802C91EF72}"/>
              </a:ext>
            </a:extLst>
          </p:cNvPr>
          <p:cNvSpPr>
            <a:spLocks noGrp="1"/>
          </p:cNvSpPr>
          <p:nvPr>
            <p:ph idx="1"/>
          </p:nvPr>
        </p:nvSpPr>
        <p:spPr>
          <a:xfrm>
            <a:off x="4984750" y="2759076"/>
            <a:ext cx="6121400" cy="3009899"/>
          </a:xfrm>
        </p:spPr>
        <p:txBody>
          <a:bodyPr>
            <a:normAutofit/>
          </a:bodyPr>
          <a:lstStyle/>
          <a:p>
            <a:r>
              <a:rPr lang="en-PK" dirty="0"/>
              <a:t>Here at air echo we have designed the whole manag</a:t>
            </a:r>
            <a:r>
              <a:rPr lang="en-GB" dirty="0"/>
              <a:t>e</a:t>
            </a:r>
            <a:r>
              <a:rPr lang="en-PK" dirty="0"/>
              <a:t>ment system in such a way that works efficiently and at the same time being user friendly and intractive too. The system is so straight forward that company’s new employees can get used to in just few hours </a:t>
            </a:r>
            <a:r>
              <a:rPr lang="en-PK"/>
              <a:t>of intraction</a:t>
            </a:r>
            <a:r>
              <a:rPr lang="en-PK" dirty="0"/>
              <a:t>.</a:t>
            </a:r>
          </a:p>
        </p:txBody>
      </p:sp>
    </p:spTree>
    <p:extLst>
      <p:ext uri="{BB962C8B-B14F-4D97-AF65-F5344CB8AC3E}">
        <p14:creationId xmlns:p14="http://schemas.microsoft.com/office/powerpoint/2010/main" val="41615597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701C0CAB-6A03-4C6A-9FAA-21984775362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826000" y="3690871"/>
            <a:ext cx="54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F982E0B2-AA9C-441C-A08E-A9DF9CF1211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728046" y="4869342"/>
            <a:ext cx="1623711" cy="630920"/>
            <a:chOff x="9588346" y="4824892"/>
            <a:chExt cx="1623711" cy="630920"/>
          </a:xfrm>
        </p:grpSpPr>
        <p:sp>
          <p:nvSpPr>
            <p:cNvPr id="12" name="Freeform: Shape 11">
              <a:extLst>
                <a:ext uri="{FF2B5EF4-FFF2-40B4-BE49-F238E27FC236}">
                  <a16:creationId xmlns:a16="http://schemas.microsoft.com/office/drawing/2014/main" id="{A4A2E074-C10D-4C57-AB72-B631E4D771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flipH="1">
              <a:off x="10267789" y="4452443"/>
              <a:ext cx="571820" cy="1316717"/>
            </a:xfrm>
            <a:custGeom>
              <a:avLst/>
              <a:gdLst>
                <a:gd name="connsiteX0" fmla="*/ 282417 w 571820"/>
                <a:gd name="connsiteY0" fmla="*/ 0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17" fmla="*/ 282417 w 571820"/>
                <a:gd name="connsiteY17" fmla="*/ 6349 h 1316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71820" h="1316717">
                  <a:moveTo>
                    <a:pt x="282417" y="0"/>
                  </a:moveTo>
                  <a:lnTo>
                    <a:pt x="285910" y="3175"/>
                  </a:lnTo>
                  <a:lnTo>
                    <a:pt x="287393" y="1827"/>
                  </a:lnTo>
                  <a:lnTo>
                    <a:pt x="289403" y="0"/>
                  </a:lnTo>
                  <a:lnTo>
                    <a:pt x="289403" y="6349"/>
                  </a:lnTo>
                  <a:lnTo>
                    <a:pt x="309203" y="24345"/>
                  </a:lnTo>
                  <a:cubicBezTo>
                    <a:pt x="471461" y="186603"/>
                    <a:pt x="571820" y="410761"/>
                    <a:pt x="571820" y="658359"/>
                  </a:cubicBezTo>
                  <a:cubicBezTo>
                    <a:pt x="571820" y="905956"/>
                    <a:pt x="471461" y="1130114"/>
                    <a:pt x="309203" y="1292372"/>
                  </a:cubicBezTo>
                  <a:lnTo>
                    <a:pt x="289403" y="1310368"/>
                  </a:lnTo>
                  <a:lnTo>
                    <a:pt x="289403" y="1316717"/>
                  </a:lnTo>
                  <a:lnTo>
                    <a:pt x="287393" y="1314890"/>
                  </a:lnTo>
                  <a:lnTo>
                    <a:pt x="285910" y="1313542"/>
                  </a:lnTo>
                  <a:lnTo>
                    <a:pt x="282417" y="1316717"/>
                  </a:lnTo>
                  <a:lnTo>
                    <a:pt x="282417" y="1310367"/>
                  </a:lnTo>
                  <a:lnTo>
                    <a:pt x="262617" y="1292372"/>
                  </a:lnTo>
                  <a:cubicBezTo>
                    <a:pt x="100359" y="1130113"/>
                    <a:pt x="0" y="905956"/>
                    <a:pt x="0" y="658358"/>
                  </a:cubicBezTo>
                  <a:cubicBezTo>
                    <a:pt x="0" y="410761"/>
                    <a:pt x="100359" y="186603"/>
                    <a:pt x="262617" y="24345"/>
                  </a:cubicBezTo>
                  <a:lnTo>
                    <a:pt x="282417" y="6349"/>
                  </a:lnTo>
                  <a:close/>
                </a:path>
              </a:pathLst>
            </a:custGeom>
            <a:solidFill>
              <a:schemeClr val="accent4">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0B037EB3-1772-4BA8-A95A-E5DBDFEA32B0}"/>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2700000" flipH="1">
              <a:off x="10112436" y="4359902"/>
              <a:ext cx="571820" cy="1620000"/>
              <a:chOff x="8482785" y="4330454"/>
              <a:chExt cx="571820" cy="1620000"/>
            </a:xfrm>
          </p:grpSpPr>
          <p:sp>
            <p:nvSpPr>
              <p:cNvPr id="14" name="Freeform: Shape 13">
                <a:extLst>
                  <a:ext uri="{FF2B5EF4-FFF2-40B4-BE49-F238E27FC236}">
                    <a16:creationId xmlns:a16="http://schemas.microsoft.com/office/drawing/2014/main" id="{A1F47AC1-63D0-47F3-9728-1A0A054349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482785" y="4333632"/>
                <a:ext cx="571820" cy="1311956"/>
              </a:xfrm>
              <a:custGeom>
                <a:avLst/>
                <a:gdLst>
                  <a:gd name="connsiteX0" fmla="*/ 282417 w 571820"/>
                  <a:gd name="connsiteY0" fmla="*/ 0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17" fmla="*/ 282417 w 571820"/>
                  <a:gd name="connsiteY17" fmla="*/ 6349 h 1316717"/>
                  <a:gd name="connsiteX0" fmla="*/ 282417 w 571820"/>
                  <a:gd name="connsiteY0" fmla="*/ 6349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17" fmla="*/ 282417 w 571820"/>
                  <a:gd name="connsiteY17" fmla="*/ 6349 h 1316717"/>
                  <a:gd name="connsiteX0" fmla="*/ 262617 w 571820"/>
                  <a:gd name="connsiteY0" fmla="*/ 24345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0" fmla="*/ 262617 w 571820"/>
                  <a:gd name="connsiteY0" fmla="*/ 24345 h 1316717"/>
                  <a:gd name="connsiteX1" fmla="*/ 285910 w 571820"/>
                  <a:gd name="connsiteY1" fmla="*/ 3175 h 1316717"/>
                  <a:gd name="connsiteX2" fmla="*/ 287393 w 571820"/>
                  <a:gd name="connsiteY2" fmla="*/ 1827 h 1316717"/>
                  <a:gd name="connsiteX3" fmla="*/ 289403 w 571820"/>
                  <a:gd name="connsiteY3" fmla="*/ 0 h 1316717"/>
                  <a:gd name="connsiteX4" fmla="*/ 309203 w 571820"/>
                  <a:gd name="connsiteY4" fmla="*/ 24345 h 1316717"/>
                  <a:gd name="connsiteX5" fmla="*/ 571820 w 571820"/>
                  <a:gd name="connsiteY5" fmla="*/ 658359 h 1316717"/>
                  <a:gd name="connsiteX6" fmla="*/ 309203 w 571820"/>
                  <a:gd name="connsiteY6" fmla="*/ 1292372 h 1316717"/>
                  <a:gd name="connsiteX7" fmla="*/ 289403 w 571820"/>
                  <a:gd name="connsiteY7" fmla="*/ 1310368 h 1316717"/>
                  <a:gd name="connsiteX8" fmla="*/ 289403 w 571820"/>
                  <a:gd name="connsiteY8" fmla="*/ 1316717 h 1316717"/>
                  <a:gd name="connsiteX9" fmla="*/ 287393 w 571820"/>
                  <a:gd name="connsiteY9" fmla="*/ 1314890 h 1316717"/>
                  <a:gd name="connsiteX10" fmla="*/ 285910 w 571820"/>
                  <a:gd name="connsiteY10" fmla="*/ 1313542 h 1316717"/>
                  <a:gd name="connsiteX11" fmla="*/ 282417 w 571820"/>
                  <a:gd name="connsiteY11" fmla="*/ 1316717 h 1316717"/>
                  <a:gd name="connsiteX12" fmla="*/ 282417 w 571820"/>
                  <a:gd name="connsiteY12" fmla="*/ 1310367 h 1316717"/>
                  <a:gd name="connsiteX13" fmla="*/ 262617 w 571820"/>
                  <a:gd name="connsiteY13" fmla="*/ 1292372 h 1316717"/>
                  <a:gd name="connsiteX14" fmla="*/ 0 w 571820"/>
                  <a:gd name="connsiteY14" fmla="*/ 658358 h 1316717"/>
                  <a:gd name="connsiteX15" fmla="*/ 262617 w 571820"/>
                  <a:gd name="connsiteY15" fmla="*/ 24345 h 1316717"/>
                  <a:gd name="connsiteX0" fmla="*/ 262617 w 571820"/>
                  <a:gd name="connsiteY0" fmla="*/ 22518 h 1314890"/>
                  <a:gd name="connsiteX1" fmla="*/ 285910 w 571820"/>
                  <a:gd name="connsiteY1" fmla="*/ 1348 h 1314890"/>
                  <a:gd name="connsiteX2" fmla="*/ 287393 w 571820"/>
                  <a:gd name="connsiteY2" fmla="*/ 0 h 1314890"/>
                  <a:gd name="connsiteX3" fmla="*/ 309203 w 571820"/>
                  <a:gd name="connsiteY3" fmla="*/ 22518 h 1314890"/>
                  <a:gd name="connsiteX4" fmla="*/ 571820 w 571820"/>
                  <a:gd name="connsiteY4" fmla="*/ 656532 h 1314890"/>
                  <a:gd name="connsiteX5" fmla="*/ 309203 w 571820"/>
                  <a:gd name="connsiteY5" fmla="*/ 1290545 h 1314890"/>
                  <a:gd name="connsiteX6" fmla="*/ 289403 w 571820"/>
                  <a:gd name="connsiteY6" fmla="*/ 1308541 h 1314890"/>
                  <a:gd name="connsiteX7" fmla="*/ 289403 w 571820"/>
                  <a:gd name="connsiteY7" fmla="*/ 1314890 h 1314890"/>
                  <a:gd name="connsiteX8" fmla="*/ 287393 w 571820"/>
                  <a:gd name="connsiteY8" fmla="*/ 1313063 h 1314890"/>
                  <a:gd name="connsiteX9" fmla="*/ 285910 w 571820"/>
                  <a:gd name="connsiteY9" fmla="*/ 1311715 h 1314890"/>
                  <a:gd name="connsiteX10" fmla="*/ 282417 w 571820"/>
                  <a:gd name="connsiteY10" fmla="*/ 1314890 h 1314890"/>
                  <a:gd name="connsiteX11" fmla="*/ 282417 w 571820"/>
                  <a:gd name="connsiteY11" fmla="*/ 1308540 h 1314890"/>
                  <a:gd name="connsiteX12" fmla="*/ 262617 w 571820"/>
                  <a:gd name="connsiteY12" fmla="*/ 1290545 h 1314890"/>
                  <a:gd name="connsiteX13" fmla="*/ 0 w 571820"/>
                  <a:gd name="connsiteY13" fmla="*/ 656531 h 1314890"/>
                  <a:gd name="connsiteX14" fmla="*/ 262617 w 571820"/>
                  <a:gd name="connsiteY14" fmla="*/ 22518 h 1314890"/>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85910 w 571820"/>
                  <a:gd name="connsiteY8" fmla="*/ 1310367 h 1313542"/>
                  <a:gd name="connsiteX9" fmla="*/ 282417 w 571820"/>
                  <a:gd name="connsiteY9" fmla="*/ 1313542 h 1313542"/>
                  <a:gd name="connsiteX10" fmla="*/ 282417 w 571820"/>
                  <a:gd name="connsiteY10" fmla="*/ 1307192 h 1313542"/>
                  <a:gd name="connsiteX11" fmla="*/ 262617 w 571820"/>
                  <a:gd name="connsiteY11" fmla="*/ 1289197 h 1313542"/>
                  <a:gd name="connsiteX12" fmla="*/ 0 w 571820"/>
                  <a:gd name="connsiteY12" fmla="*/ 655183 h 1313542"/>
                  <a:gd name="connsiteX13" fmla="*/ 262617 w 571820"/>
                  <a:gd name="connsiteY13"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85910 w 571820"/>
                  <a:gd name="connsiteY8" fmla="*/ 1310367 h 1313542"/>
                  <a:gd name="connsiteX9" fmla="*/ 282417 w 571820"/>
                  <a:gd name="connsiteY9" fmla="*/ 1313542 h 1313542"/>
                  <a:gd name="connsiteX10" fmla="*/ 262617 w 571820"/>
                  <a:gd name="connsiteY10" fmla="*/ 1289197 h 1313542"/>
                  <a:gd name="connsiteX11" fmla="*/ 0 w 571820"/>
                  <a:gd name="connsiteY11" fmla="*/ 655183 h 1313542"/>
                  <a:gd name="connsiteX12" fmla="*/ 262617 w 571820"/>
                  <a:gd name="connsiteY12"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85910 w 571820"/>
                  <a:gd name="connsiteY8" fmla="*/ 1310367 h 1313542"/>
                  <a:gd name="connsiteX9" fmla="*/ 262617 w 571820"/>
                  <a:gd name="connsiteY9" fmla="*/ 1289197 h 1313542"/>
                  <a:gd name="connsiteX10" fmla="*/ 0 w 571820"/>
                  <a:gd name="connsiteY10" fmla="*/ 655183 h 1313542"/>
                  <a:gd name="connsiteX11" fmla="*/ 262617 w 571820"/>
                  <a:gd name="connsiteY11"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62617 w 571820"/>
                  <a:gd name="connsiteY8" fmla="*/ 1289197 h 1313542"/>
                  <a:gd name="connsiteX9" fmla="*/ 0 w 571820"/>
                  <a:gd name="connsiteY9" fmla="*/ 655183 h 1313542"/>
                  <a:gd name="connsiteX10" fmla="*/ 262617 w 571820"/>
                  <a:gd name="connsiteY10"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62617 w 571820"/>
                  <a:gd name="connsiteY7" fmla="*/ 1289197 h 1313542"/>
                  <a:gd name="connsiteX8" fmla="*/ 0 w 571820"/>
                  <a:gd name="connsiteY8" fmla="*/ 655183 h 1313542"/>
                  <a:gd name="connsiteX9" fmla="*/ 262617 w 571820"/>
                  <a:gd name="connsiteY9" fmla="*/ 21170 h 1313542"/>
                  <a:gd name="connsiteX0" fmla="*/ 262617 w 571820"/>
                  <a:gd name="connsiteY0" fmla="*/ 21170 h 1364739"/>
                  <a:gd name="connsiteX1" fmla="*/ 285910 w 571820"/>
                  <a:gd name="connsiteY1" fmla="*/ 0 h 1364739"/>
                  <a:gd name="connsiteX2" fmla="*/ 309203 w 571820"/>
                  <a:gd name="connsiteY2" fmla="*/ 21170 h 1364739"/>
                  <a:gd name="connsiteX3" fmla="*/ 571820 w 571820"/>
                  <a:gd name="connsiteY3" fmla="*/ 655184 h 1364739"/>
                  <a:gd name="connsiteX4" fmla="*/ 309203 w 571820"/>
                  <a:gd name="connsiteY4" fmla="*/ 1289197 h 1364739"/>
                  <a:gd name="connsiteX5" fmla="*/ 289403 w 571820"/>
                  <a:gd name="connsiteY5" fmla="*/ 1307193 h 1364739"/>
                  <a:gd name="connsiteX6" fmla="*/ 177485 w 571820"/>
                  <a:gd name="connsiteY6" fmla="*/ 1364739 h 1364739"/>
                  <a:gd name="connsiteX7" fmla="*/ 262617 w 571820"/>
                  <a:gd name="connsiteY7" fmla="*/ 1289197 h 1364739"/>
                  <a:gd name="connsiteX8" fmla="*/ 0 w 571820"/>
                  <a:gd name="connsiteY8" fmla="*/ 655183 h 1364739"/>
                  <a:gd name="connsiteX9" fmla="*/ 262617 w 571820"/>
                  <a:gd name="connsiteY9" fmla="*/ 21170 h 1364739"/>
                  <a:gd name="connsiteX0" fmla="*/ 262617 w 571820"/>
                  <a:gd name="connsiteY0" fmla="*/ 21170 h 1364739"/>
                  <a:gd name="connsiteX1" fmla="*/ 285910 w 571820"/>
                  <a:gd name="connsiteY1" fmla="*/ 0 h 1364739"/>
                  <a:gd name="connsiteX2" fmla="*/ 309203 w 571820"/>
                  <a:gd name="connsiteY2" fmla="*/ 21170 h 1364739"/>
                  <a:gd name="connsiteX3" fmla="*/ 571820 w 571820"/>
                  <a:gd name="connsiteY3" fmla="*/ 655184 h 1364739"/>
                  <a:gd name="connsiteX4" fmla="*/ 309203 w 571820"/>
                  <a:gd name="connsiteY4" fmla="*/ 1289197 h 1364739"/>
                  <a:gd name="connsiteX5" fmla="*/ 285832 w 571820"/>
                  <a:gd name="connsiteY5" fmla="*/ 1311956 h 1364739"/>
                  <a:gd name="connsiteX6" fmla="*/ 177485 w 571820"/>
                  <a:gd name="connsiteY6" fmla="*/ 1364739 h 1364739"/>
                  <a:gd name="connsiteX7" fmla="*/ 262617 w 571820"/>
                  <a:gd name="connsiteY7" fmla="*/ 1289197 h 1364739"/>
                  <a:gd name="connsiteX8" fmla="*/ 0 w 571820"/>
                  <a:gd name="connsiteY8" fmla="*/ 655183 h 1364739"/>
                  <a:gd name="connsiteX9" fmla="*/ 262617 w 571820"/>
                  <a:gd name="connsiteY9" fmla="*/ 21170 h 1364739"/>
                  <a:gd name="connsiteX0" fmla="*/ 262617 w 571820"/>
                  <a:gd name="connsiteY0" fmla="*/ 21170 h 1311956"/>
                  <a:gd name="connsiteX1" fmla="*/ 285910 w 571820"/>
                  <a:gd name="connsiteY1" fmla="*/ 0 h 1311956"/>
                  <a:gd name="connsiteX2" fmla="*/ 309203 w 571820"/>
                  <a:gd name="connsiteY2" fmla="*/ 21170 h 1311956"/>
                  <a:gd name="connsiteX3" fmla="*/ 571820 w 571820"/>
                  <a:gd name="connsiteY3" fmla="*/ 655184 h 1311956"/>
                  <a:gd name="connsiteX4" fmla="*/ 309203 w 571820"/>
                  <a:gd name="connsiteY4" fmla="*/ 1289197 h 1311956"/>
                  <a:gd name="connsiteX5" fmla="*/ 285832 w 571820"/>
                  <a:gd name="connsiteY5" fmla="*/ 1311956 h 1311956"/>
                  <a:gd name="connsiteX6" fmla="*/ 262617 w 571820"/>
                  <a:gd name="connsiteY6" fmla="*/ 1289197 h 1311956"/>
                  <a:gd name="connsiteX7" fmla="*/ 0 w 571820"/>
                  <a:gd name="connsiteY7" fmla="*/ 655183 h 1311956"/>
                  <a:gd name="connsiteX8" fmla="*/ 262617 w 571820"/>
                  <a:gd name="connsiteY8" fmla="*/ 21170 h 1311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1820" h="1311956">
                    <a:moveTo>
                      <a:pt x="262617" y="21170"/>
                    </a:moveTo>
                    <a:lnTo>
                      <a:pt x="285910" y="0"/>
                    </a:lnTo>
                    <a:lnTo>
                      <a:pt x="309203" y="21170"/>
                    </a:lnTo>
                    <a:cubicBezTo>
                      <a:pt x="471461" y="183428"/>
                      <a:pt x="571820" y="407586"/>
                      <a:pt x="571820" y="655184"/>
                    </a:cubicBezTo>
                    <a:cubicBezTo>
                      <a:pt x="571820" y="902781"/>
                      <a:pt x="471461" y="1126939"/>
                      <a:pt x="309203" y="1289197"/>
                    </a:cubicBezTo>
                    <a:lnTo>
                      <a:pt x="285832" y="1311956"/>
                    </a:lnTo>
                    <a:lnTo>
                      <a:pt x="262617" y="1289197"/>
                    </a:lnTo>
                    <a:cubicBezTo>
                      <a:pt x="100359" y="1126938"/>
                      <a:pt x="0" y="902781"/>
                      <a:pt x="0" y="655183"/>
                    </a:cubicBezTo>
                    <a:cubicBezTo>
                      <a:pt x="0" y="407586"/>
                      <a:pt x="100359" y="183428"/>
                      <a:pt x="262617" y="21170"/>
                    </a:cubicBezTo>
                    <a:close/>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5" name="Straight Connector 14">
                <a:extLst>
                  <a:ext uri="{FF2B5EF4-FFF2-40B4-BE49-F238E27FC236}">
                    <a16:creationId xmlns:a16="http://schemas.microsoft.com/office/drawing/2014/main" id="{803A57D6-0C36-4560-A08A-16768551EF6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768695" y="4330454"/>
                <a:ext cx="0" cy="1620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sp useBgFill="1">
        <p:nvSpPr>
          <p:cNvPr id="17" name="Rectangle 16">
            <a:extLst>
              <a:ext uri="{FF2B5EF4-FFF2-40B4-BE49-F238E27FC236}">
                <a16:creationId xmlns:a16="http://schemas.microsoft.com/office/drawing/2014/main" id="{1F4CD6D0-88B6-45F4-AC60-54587D3C9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307AA4CB-E5BE-46B3-A8FB-71CF5114A8BD}"/>
              </a:ext>
            </a:extLst>
          </p:cNvPr>
          <p:cNvPicPr>
            <a:picLocks noChangeAspect="1"/>
          </p:cNvPicPr>
          <p:nvPr/>
        </p:nvPicPr>
        <p:blipFill>
          <a:blip r:embed="rId2"/>
          <a:srcRect t="5000" b="5000"/>
          <a:stretch/>
        </p:blipFill>
        <p:spPr>
          <a:xfrm>
            <a:off x="20" y="-439387"/>
            <a:ext cx="12191980" cy="7297387"/>
          </a:xfrm>
          <a:custGeom>
            <a:avLst/>
            <a:gdLst/>
            <a:ahLst/>
            <a:cxnLst/>
            <a:rect l="l" t="t" r="r" b="b"/>
            <a:pathLst>
              <a:path w="12192000" h="6858000">
                <a:moveTo>
                  <a:pt x="0" y="0"/>
                </a:moveTo>
                <a:lnTo>
                  <a:pt x="12192000" y="0"/>
                </a:lnTo>
                <a:lnTo>
                  <a:pt x="12192000" y="6858000"/>
                </a:lnTo>
                <a:lnTo>
                  <a:pt x="0" y="6858000"/>
                </a:lnTo>
                <a:close/>
              </a:path>
            </a:pathLst>
          </a:custGeom>
        </p:spPr>
      </p:pic>
      <p:sp>
        <p:nvSpPr>
          <p:cNvPr id="19" name="Rectangle 18">
            <a:extLst>
              <a:ext uri="{FF2B5EF4-FFF2-40B4-BE49-F238E27FC236}">
                <a16:creationId xmlns:a16="http://schemas.microsoft.com/office/drawing/2014/main" id="{2A079D24-860A-4799-B3AE-658D4F1365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076325"/>
            <a:ext cx="12191999" cy="4705352"/>
          </a:xfrm>
          <a:prstGeom prst="rect">
            <a:avLst/>
          </a:prstGeom>
          <a:gradFill flip="none" rotWithShape="1">
            <a:gsLst>
              <a:gs pos="45000">
                <a:srgbClr val="000000">
                  <a:alpha val="35000"/>
                </a:srgbClr>
              </a:gs>
              <a:gs pos="55000">
                <a:srgbClr val="000000">
                  <a:alpha val="35000"/>
                </a:srgbClr>
              </a:gs>
              <a:gs pos="25000">
                <a:srgbClr val="000000">
                  <a:alpha val="20000"/>
                </a:srgbClr>
              </a:gs>
              <a:gs pos="0">
                <a:srgbClr val="000000">
                  <a:alpha val="0"/>
                </a:srgbClr>
              </a:gs>
              <a:gs pos="100000">
                <a:srgbClr val="000000">
                  <a:alpha val="0"/>
                </a:srgbClr>
              </a:gs>
              <a:gs pos="75000">
                <a:srgbClr val="000000">
                  <a:alpha val="2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366EA750-864B-9E40-997C-4D897A032B6A}"/>
              </a:ext>
            </a:extLst>
          </p:cNvPr>
          <p:cNvSpPr>
            <a:spLocks noGrp="1"/>
          </p:cNvSpPr>
          <p:nvPr>
            <p:ph type="title"/>
          </p:nvPr>
        </p:nvSpPr>
        <p:spPr>
          <a:xfrm>
            <a:off x="1085852" y="465827"/>
            <a:ext cx="10020298" cy="966158"/>
          </a:xfrm>
        </p:spPr>
        <p:txBody>
          <a:bodyPr vert="horz" lIns="0" tIns="0" rIns="0" bIns="0" rtlCol="0" anchor="b" anchorCtr="0">
            <a:normAutofit/>
          </a:bodyPr>
          <a:lstStyle/>
          <a:p>
            <a:pPr algn="ctr"/>
            <a:r>
              <a:rPr lang="en-US" dirty="0">
                <a:solidFill>
                  <a:srgbClr val="FFFFFF"/>
                </a:solidFill>
              </a:rPr>
              <a:t> Deep dive into the system</a:t>
            </a:r>
          </a:p>
        </p:txBody>
      </p:sp>
      <p:cxnSp>
        <p:nvCxnSpPr>
          <p:cNvPr id="21" name="Straight Connector 20">
            <a:extLst>
              <a:ext uri="{FF2B5EF4-FFF2-40B4-BE49-F238E27FC236}">
                <a16:creationId xmlns:a16="http://schemas.microsoft.com/office/drawing/2014/main" id="{9E7C23BC-DAA6-40E1-8166-B8C4439D143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826000" y="3690871"/>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DC556E08-0FE4-2449-8ADC-30FF76658BCD}"/>
              </a:ext>
            </a:extLst>
          </p:cNvPr>
          <p:cNvSpPr txBox="1"/>
          <p:nvPr/>
        </p:nvSpPr>
        <p:spPr>
          <a:xfrm>
            <a:off x="1081197" y="1871372"/>
            <a:ext cx="9833328" cy="4708981"/>
          </a:xfrm>
          <a:prstGeom prst="rect">
            <a:avLst/>
          </a:prstGeom>
          <a:noFill/>
        </p:spPr>
        <p:txBody>
          <a:bodyPr wrap="square" rtlCol="0">
            <a:spAutoFit/>
          </a:bodyPr>
          <a:lstStyle/>
          <a:p>
            <a:r>
              <a:rPr lang="en-PK" sz="2000" dirty="0"/>
              <a:t>Lets ha</a:t>
            </a:r>
            <a:r>
              <a:rPr lang="en-GB" sz="2000" dirty="0" err="1"/>
              <a:t>ve</a:t>
            </a:r>
            <a:r>
              <a:rPr lang="en-PK" sz="2000" dirty="0"/>
              <a:t> deeper dive into the system.</a:t>
            </a:r>
          </a:p>
          <a:p>
            <a:r>
              <a:rPr lang="en-GB" sz="2000" dirty="0"/>
              <a:t>T</a:t>
            </a:r>
            <a:r>
              <a:rPr lang="en-PK" sz="2000" dirty="0"/>
              <a:t>his system by nature is web based. </a:t>
            </a:r>
            <a:r>
              <a:rPr lang="en-GB" sz="2000" dirty="0"/>
              <a:t>W</a:t>
            </a:r>
            <a:r>
              <a:rPr lang="en-PK" sz="2000" dirty="0"/>
              <a:t>e collect then we manage then sort then refine then we do mix and match then process and then finally store the data on our base. Whole system is based on following scripting languages</a:t>
            </a:r>
          </a:p>
          <a:p>
            <a:endParaRPr lang="en-PK" sz="2000" dirty="0"/>
          </a:p>
          <a:p>
            <a:r>
              <a:rPr lang="en-PK" sz="2000" dirty="0"/>
              <a:t>1- Java script 73.6%.</a:t>
            </a:r>
          </a:p>
          <a:p>
            <a:r>
              <a:rPr lang="en-PK" sz="2000" dirty="0"/>
              <a:t>2- CSS 10.6%. </a:t>
            </a:r>
          </a:p>
          <a:p>
            <a:r>
              <a:rPr lang="en-PK" sz="2000" dirty="0"/>
              <a:t>3- PHP 8.6%.</a:t>
            </a:r>
          </a:p>
          <a:p>
            <a:r>
              <a:rPr lang="en-PK" sz="2000" dirty="0"/>
              <a:t>4- HTML 7.2%.</a:t>
            </a:r>
          </a:p>
          <a:p>
            <a:endParaRPr lang="en-PK" sz="2000" dirty="0"/>
          </a:p>
          <a:p>
            <a:r>
              <a:rPr lang="en-PK" sz="2000" dirty="0"/>
              <a:t>Tools that we used to develop and integrate the whole system</a:t>
            </a:r>
          </a:p>
          <a:p>
            <a:endParaRPr lang="en-PK" sz="2000" dirty="0"/>
          </a:p>
          <a:p>
            <a:r>
              <a:rPr lang="en-PK" sz="2000" dirty="0"/>
              <a:t>1- Visual Studio code.</a:t>
            </a:r>
          </a:p>
          <a:p>
            <a:r>
              <a:rPr lang="en-PK" sz="2000" dirty="0"/>
              <a:t>2- XAAMP.</a:t>
            </a:r>
          </a:p>
          <a:p>
            <a:r>
              <a:rPr lang="en-PK" sz="2000" dirty="0"/>
              <a:t>3- PHP MY,ADMIN</a:t>
            </a:r>
          </a:p>
        </p:txBody>
      </p:sp>
    </p:spTree>
    <p:extLst>
      <p:ext uri="{BB962C8B-B14F-4D97-AF65-F5344CB8AC3E}">
        <p14:creationId xmlns:p14="http://schemas.microsoft.com/office/powerpoint/2010/main" val="11756980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701C0CAB-6A03-4C6A-9FAA-21984775362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826000" y="3690871"/>
            <a:ext cx="54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F982E0B2-AA9C-441C-A08E-A9DF9CF1211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728046" y="4869342"/>
            <a:ext cx="1623711" cy="630920"/>
            <a:chOff x="9588346" y="4824892"/>
            <a:chExt cx="1623711" cy="630920"/>
          </a:xfrm>
        </p:grpSpPr>
        <p:sp>
          <p:nvSpPr>
            <p:cNvPr id="12" name="Freeform: Shape 11">
              <a:extLst>
                <a:ext uri="{FF2B5EF4-FFF2-40B4-BE49-F238E27FC236}">
                  <a16:creationId xmlns:a16="http://schemas.microsoft.com/office/drawing/2014/main" id="{A4A2E074-C10D-4C57-AB72-B631E4D771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flipH="1">
              <a:off x="10267789" y="4452443"/>
              <a:ext cx="571820" cy="1316717"/>
            </a:xfrm>
            <a:custGeom>
              <a:avLst/>
              <a:gdLst>
                <a:gd name="connsiteX0" fmla="*/ 282417 w 571820"/>
                <a:gd name="connsiteY0" fmla="*/ 0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17" fmla="*/ 282417 w 571820"/>
                <a:gd name="connsiteY17" fmla="*/ 6349 h 1316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71820" h="1316717">
                  <a:moveTo>
                    <a:pt x="282417" y="0"/>
                  </a:moveTo>
                  <a:lnTo>
                    <a:pt x="285910" y="3175"/>
                  </a:lnTo>
                  <a:lnTo>
                    <a:pt x="287393" y="1827"/>
                  </a:lnTo>
                  <a:lnTo>
                    <a:pt x="289403" y="0"/>
                  </a:lnTo>
                  <a:lnTo>
                    <a:pt x="289403" y="6349"/>
                  </a:lnTo>
                  <a:lnTo>
                    <a:pt x="309203" y="24345"/>
                  </a:lnTo>
                  <a:cubicBezTo>
                    <a:pt x="471461" y="186603"/>
                    <a:pt x="571820" y="410761"/>
                    <a:pt x="571820" y="658359"/>
                  </a:cubicBezTo>
                  <a:cubicBezTo>
                    <a:pt x="571820" y="905956"/>
                    <a:pt x="471461" y="1130114"/>
                    <a:pt x="309203" y="1292372"/>
                  </a:cubicBezTo>
                  <a:lnTo>
                    <a:pt x="289403" y="1310368"/>
                  </a:lnTo>
                  <a:lnTo>
                    <a:pt x="289403" y="1316717"/>
                  </a:lnTo>
                  <a:lnTo>
                    <a:pt x="287393" y="1314890"/>
                  </a:lnTo>
                  <a:lnTo>
                    <a:pt x="285910" y="1313542"/>
                  </a:lnTo>
                  <a:lnTo>
                    <a:pt x="282417" y="1316717"/>
                  </a:lnTo>
                  <a:lnTo>
                    <a:pt x="282417" y="1310367"/>
                  </a:lnTo>
                  <a:lnTo>
                    <a:pt x="262617" y="1292372"/>
                  </a:lnTo>
                  <a:cubicBezTo>
                    <a:pt x="100359" y="1130113"/>
                    <a:pt x="0" y="905956"/>
                    <a:pt x="0" y="658358"/>
                  </a:cubicBezTo>
                  <a:cubicBezTo>
                    <a:pt x="0" y="410761"/>
                    <a:pt x="100359" y="186603"/>
                    <a:pt x="262617" y="24345"/>
                  </a:cubicBezTo>
                  <a:lnTo>
                    <a:pt x="282417" y="6349"/>
                  </a:lnTo>
                  <a:close/>
                </a:path>
              </a:pathLst>
            </a:custGeom>
            <a:solidFill>
              <a:schemeClr val="accent4">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0B037EB3-1772-4BA8-A95A-E5DBDFEA32B0}"/>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2700000" flipH="1">
              <a:off x="10112436" y="4359902"/>
              <a:ext cx="571820" cy="1620000"/>
              <a:chOff x="8482785" y="4330454"/>
              <a:chExt cx="571820" cy="1620000"/>
            </a:xfrm>
          </p:grpSpPr>
          <p:sp>
            <p:nvSpPr>
              <p:cNvPr id="14" name="Freeform: Shape 13">
                <a:extLst>
                  <a:ext uri="{FF2B5EF4-FFF2-40B4-BE49-F238E27FC236}">
                    <a16:creationId xmlns:a16="http://schemas.microsoft.com/office/drawing/2014/main" id="{A1F47AC1-63D0-47F3-9728-1A0A054349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482785" y="4333632"/>
                <a:ext cx="571820" cy="1311956"/>
              </a:xfrm>
              <a:custGeom>
                <a:avLst/>
                <a:gdLst>
                  <a:gd name="connsiteX0" fmla="*/ 282417 w 571820"/>
                  <a:gd name="connsiteY0" fmla="*/ 0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17" fmla="*/ 282417 w 571820"/>
                  <a:gd name="connsiteY17" fmla="*/ 6349 h 1316717"/>
                  <a:gd name="connsiteX0" fmla="*/ 282417 w 571820"/>
                  <a:gd name="connsiteY0" fmla="*/ 6349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17" fmla="*/ 282417 w 571820"/>
                  <a:gd name="connsiteY17" fmla="*/ 6349 h 1316717"/>
                  <a:gd name="connsiteX0" fmla="*/ 262617 w 571820"/>
                  <a:gd name="connsiteY0" fmla="*/ 24345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0" fmla="*/ 262617 w 571820"/>
                  <a:gd name="connsiteY0" fmla="*/ 24345 h 1316717"/>
                  <a:gd name="connsiteX1" fmla="*/ 285910 w 571820"/>
                  <a:gd name="connsiteY1" fmla="*/ 3175 h 1316717"/>
                  <a:gd name="connsiteX2" fmla="*/ 287393 w 571820"/>
                  <a:gd name="connsiteY2" fmla="*/ 1827 h 1316717"/>
                  <a:gd name="connsiteX3" fmla="*/ 289403 w 571820"/>
                  <a:gd name="connsiteY3" fmla="*/ 0 h 1316717"/>
                  <a:gd name="connsiteX4" fmla="*/ 309203 w 571820"/>
                  <a:gd name="connsiteY4" fmla="*/ 24345 h 1316717"/>
                  <a:gd name="connsiteX5" fmla="*/ 571820 w 571820"/>
                  <a:gd name="connsiteY5" fmla="*/ 658359 h 1316717"/>
                  <a:gd name="connsiteX6" fmla="*/ 309203 w 571820"/>
                  <a:gd name="connsiteY6" fmla="*/ 1292372 h 1316717"/>
                  <a:gd name="connsiteX7" fmla="*/ 289403 w 571820"/>
                  <a:gd name="connsiteY7" fmla="*/ 1310368 h 1316717"/>
                  <a:gd name="connsiteX8" fmla="*/ 289403 w 571820"/>
                  <a:gd name="connsiteY8" fmla="*/ 1316717 h 1316717"/>
                  <a:gd name="connsiteX9" fmla="*/ 287393 w 571820"/>
                  <a:gd name="connsiteY9" fmla="*/ 1314890 h 1316717"/>
                  <a:gd name="connsiteX10" fmla="*/ 285910 w 571820"/>
                  <a:gd name="connsiteY10" fmla="*/ 1313542 h 1316717"/>
                  <a:gd name="connsiteX11" fmla="*/ 282417 w 571820"/>
                  <a:gd name="connsiteY11" fmla="*/ 1316717 h 1316717"/>
                  <a:gd name="connsiteX12" fmla="*/ 282417 w 571820"/>
                  <a:gd name="connsiteY12" fmla="*/ 1310367 h 1316717"/>
                  <a:gd name="connsiteX13" fmla="*/ 262617 w 571820"/>
                  <a:gd name="connsiteY13" fmla="*/ 1292372 h 1316717"/>
                  <a:gd name="connsiteX14" fmla="*/ 0 w 571820"/>
                  <a:gd name="connsiteY14" fmla="*/ 658358 h 1316717"/>
                  <a:gd name="connsiteX15" fmla="*/ 262617 w 571820"/>
                  <a:gd name="connsiteY15" fmla="*/ 24345 h 1316717"/>
                  <a:gd name="connsiteX0" fmla="*/ 262617 w 571820"/>
                  <a:gd name="connsiteY0" fmla="*/ 22518 h 1314890"/>
                  <a:gd name="connsiteX1" fmla="*/ 285910 w 571820"/>
                  <a:gd name="connsiteY1" fmla="*/ 1348 h 1314890"/>
                  <a:gd name="connsiteX2" fmla="*/ 287393 w 571820"/>
                  <a:gd name="connsiteY2" fmla="*/ 0 h 1314890"/>
                  <a:gd name="connsiteX3" fmla="*/ 309203 w 571820"/>
                  <a:gd name="connsiteY3" fmla="*/ 22518 h 1314890"/>
                  <a:gd name="connsiteX4" fmla="*/ 571820 w 571820"/>
                  <a:gd name="connsiteY4" fmla="*/ 656532 h 1314890"/>
                  <a:gd name="connsiteX5" fmla="*/ 309203 w 571820"/>
                  <a:gd name="connsiteY5" fmla="*/ 1290545 h 1314890"/>
                  <a:gd name="connsiteX6" fmla="*/ 289403 w 571820"/>
                  <a:gd name="connsiteY6" fmla="*/ 1308541 h 1314890"/>
                  <a:gd name="connsiteX7" fmla="*/ 289403 w 571820"/>
                  <a:gd name="connsiteY7" fmla="*/ 1314890 h 1314890"/>
                  <a:gd name="connsiteX8" fmla="*/ 287393 w 571820"/>
                  <a:gd name="connsiteY8" fmla="*/ 1313063 h 1314890"/>
                  <a:gd name="connsiteX9" fmla="*/ 285910 w 571820"/>
                  <a:gd name="connsiteY9" fmla="*/ 1311715 h 1314890"/>
                  <a:gd name="connsiteX10" fmla="*/ 282417 w 571820"/>
                  <a:gd name="connsiteY10" fmla="*/ 1314890 h 1314890"/>
                  <a:gd name="connsiteX11" fmla="*/ 282417 w 571820"/>
                  <a:gd name="connsiteY11" fmla="*/ 1308540 h 1314890"/>
                  <a:gd name="connsiteX12" fmla="*/ 262617 w 571820"/>
                  <a:gd name="connsiteY12" fmla="*/ 1290545 h 1314890"/>
                  <a:gd name="connsiteX13" fmla="*/ 0 w 571820"/>
                  <a:gd name="connsiteY13" fmla="*/ 656531 h 1314890"/>
                  <a:gd name="connsiteX14" fmla="*/ 262617 w 571820"/>
                  <a:gd name="connsiteY14" fmla="*/ 22518 h 1314890"/>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85910 w 571820"/>
                  <a:gd name="connsiteY8" fmla="*/ 1310367 h 1313542"/>
                  <a:gd name="connsiteX9" fmla="*/ 282417 w 571820"/>
                  <a:gd name="connsiteY9" fmla="*/ 1313542 h 1313542"/>
                  <a:gd name="connsiteX10" fmla="*/ 282417 w 571820"/>
                  <a:gd name="connsiteY10" fmla="*/ 1307192 h 1313542"/>
                  <a:gd name="connsiteX11" fmla="*/ 262617 w 571820"/>
                  <a:gd name="connsiteY11" fmla="*/ 1289197 h 1313542"/>
                  <a:gd name="connsiteX12" fmla="*/ 0 w 571820"/>
                  <a:gd name="connsiteY12" fmla="*/ 655183 h 1313542"/>
                  <a:gd name="connsiteX13" fmla="*/ 262617 w 571820"/>
                  <a:gd name="connsiteY13"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85910 w 571820"/>
                  <a:gd name="connsiteY8" fmla="*/ 1310367 h 1313542"/>
                  <a:gd name="connsiteX9" fmla="*/ 282417 w 571820"/>
                  <a:gd name="connsiteY9" fmla="*/ 1313542 h 1313542"/>
                  <a:gd name="connsiteX10" fmla="*/ 262617 w 571820"/>
                  <a:gd name="connsiteY10" fmla="*/ 1289197 h 1313542"/>
                  <a:gd name="connsiteX11" fmla="*/ 0 w 571820"/>
                  <a:gd name="connsiteY11" fmla="*/ 655183 h 1313542"/>
                  <a:gd name="connsiteX12" fmla="*/ 262617 w 571820"/>
                  <a:gd name="connsiteY12"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85910 w 571820"/>
                  <a:gd name="connsiteY8" fmla="*/ 1310367 h 1313542"/>
                  <a:gd name="connsiteX9" fmla="*/ 262617 w 571820"/>
                  <a:gd name="connsiteY9" fmla="*/ 1289197 h 1313542"/>
                  <a:gd name="connsiteX10" fmla="*/ 0 w 571820"/>
                  <a:gd name="connsiteY10" fmla="*/ 655183 h 1313542"/>
                  <a:gd name="connsiteX11" fmla="*/ 262617 w 571820"/>
                  <a:gd name="connsiteY11"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62617 w 571820"/>
                  <a:gd name="connsiteY8" fmla="*/ 1289197 h 1313542"/>
                  <a:gd name="connsiteX9" fmla="*/ 0 w 571820"/>
                  <a:gd name="connsiteY9" fmla="*/ 655183 h 1313542"/>
                  <a:gd name="connsiteX10" fmla="*/ 262617 w 571820"/>
                  <a:gd name="connsiteY10"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62617 w 571820"/>
                  <a:gd name="connsiteY7" fmla="*/ 1289197 h 1313542"/>
                  <a:gd name="connsiteX8" fmla="*/ 0 w 571820"/>
                  <a:gd name="connsiteY8" fmla="*/ 655183 h 1313542"/>
                  <a:gd name="connsiteX9" fmla="*/ 262617 w 571820"/>
                  <a:gd name="connsiteY9" fmla="*/ 21170 h 1313542"/>
                  <a:gd name="connsiteX0" fmla="*/ 262617 w 571820"/>
                  <a:gd name="connsiteY0" fmla="*/ 21170 h 1364739"/>
                  <a:gd name="connsiteX1" fmla="*/ 285910 w 571820"/>
                  <a:gd name="connsiteY1" fmla="*/ 0 h 1364739"/>
                  <a:gd name="connsiteX2" fmla="*/ 309203 w 571820"/>
                  <a:gd name="connsiteY2" fmla="*/ 21170 h 1364739"/>
                  <a:gd name="connsiteX3" fmla="*/ 571820 w 571820"/>
                  <a:gd name="connsiteY3" fmla="*/ 655184 h 1364739"/>
                  <a:gd name="connsiteX4" fmla="*/ 309203 w 571820"/>
                  <a:gd name="connsiteY4" fmla="*/ 1289197 h 1364739"/>
                  <a:gd name="connsiteX5" fmla="*/ 289403 w 571820"/>
                  <a:gd name="connsiteY5" fmla="*/ 1307193 h 1364739"/>
                  <a:gd name="connsiteX6" fmla="*/ 177485 w 571820"/>
                  <a:gd name="connsiteY6" fmla="*/ 1364739 h 1364739"/>
                  <a:gd name="connsiteX7" fmla="*/ 262617 w 571820"/>
                  <a:gd name="connsiteY7" fmla="*/ 1289197 h 1364739"/>
                  <a:gd name="connsiteX8" fmla="*/ 0 w 571820"/>
                  <a:gd name="connsiteY8" fmla="*/ 655183 h 1364739"/>
                  <a:gd name="connsiteX9" fmla="*/ 262617 w 571820"/>
                  <a:gd name="connsiteY9" fmla="*/ 21170 h 1364739"/>
                  <a:gd name="connsiteX0" fmla="*/ 262617 w 571820"/>
                  <a:gd name="connsiteY0" fmla="*/ 21170 h 1364739"/>
                  <a:gd name="connsiteX1" fmla="*/ 285910 w 571820"/>
                  <a:gd name="connsiteY1" fmla="*/ 0 h 1364739"/>
                  <a:gd name="connsiteX2" fmla="*/ 309203 w 571820"/>
                  <a:gd name="connsiteY2" fmla="*/ 21170 h 1364739"/>
                  <a:gd name="connsiteX3" fmla="*/ 571820 w 571820"/>
                  <a:gd name="connsiteY3" fmla="*/ 655184 h 1364739"/>
                  <a:gd name="connsiteX4" fmla="*/ 309203 w 571820"/>
                  <a:gd name="connsiteY4" fmla="*/ 1289197 h 1364739"/>
                  <a:gd name="connsiteX5" fmla="*/ 285832 w 571820"/>
                  <a:gd name="connsiteY5" fmla="*/ 1311956 h 1364739"/>
                  <a:gd name="connsiteX6" fmla="*/ 177485 w 571820"/>
                  <a:gd name="connsiteY6" fmla="*/ 1364739 h 1364739"/>
                  <a:gd name="connsiteX7" fmla="*/ 262617 w 571820"/>
                  <a:gd name="connsiteY7" fmla="*/ 1289197 h 1364739"/>
                  <a:gd name="connsiteX8" fmla="*/ 0 w 571820"/>
                  <a:gd name="connsiteY8" fmla="*/ 655183 h 1364739"/>
                  <a:gd name="connsiteX9" fmla="*/ 262617 w 571820"/>
                  <a:gd name="connsiteY9" fmla="*/ 21170 h 1364739"/>
                  <a:gd name="connsiteX0" fmla="*/ 262617 w 571820"/>
                  <a:gd name="connsiteY0" fmla="*/ 21170 h 1311956"/>
                  <a:gd name="connsiteX1" fmla="*/ 285910 w 571820"/>
                  <a:gd name="connsiteY1" fmla="*/ 0 h 1311956"/>
                  <a:gd name="connsiteX2" fmla="*/ 309203 w 571820"/>
                  <a:gd name="connsiteY2" fmla="*/ 21170 h 1311956"/>
                  <a:gd name="connsiteX3" fmla="*/ 571820 w 571820"/>
                  <a:gd name="connsiteY3" fmla="*/ 655184 h 1311956"/>
                  <a:gd name="connsiteX4" fmla="*/ 309203 w 571820"/>
                  <a:gd name="connsiteY4" fmla="*/ 1289197 h 1311956"/>
                  <a:gd name="connsiteX5" fmla="*/ 285832 w 571820"/>
                  <a:gd name="connsiteY5" fmla="*/ 1311956 h 1311956"/>
                  <a:gd name="connsiteX6" fmla="*/ 262617 w 571820"/>
                  <a:gd name="connsiteY6" fmla="*/ 1289197 h 1311956"/>
                  <a:gd name="connsiteX7" fmla="*/ 0 w 571820"/>
                  <a:gd name="connsiteY7" fmla="*/ 655183 h 1311956"/>
                  <a:gd name="connsiteX8" fmla="*/ 262617 w 571820"/>
                  <a:gd name="connsiteY8" fmla="*/ 21170 h 1311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1820" h="1311956">
                    <a:moveTo>
                      <a:pt x="262617" y="21170"/>
                    </a:moveTo>
                    <a:lnTo>
                      <a:pt x="285910" y="0"/>
                    </a:lnTo>
                    <a:lnTo>
                      <a:pt x="309203" y="21170"/>
                    </a:lnTo>
                    <a:cubicBezTo>
                      <a:pt x="471461" y="183428"/>
                      <a:pt x="571820" y="407586"/>
                      <a:pt x="571820" y="655184"/>
                    </a:cubicBezTo>
                    <a:cubicBezTo>
                      <a:pt x="571820" y="902781"/>
                      <a:pt x="471461" y="1126939"/>
                      <a:pt x="309203" y="1289197"/>
                    </a:cubicBezTo>
                    <a:lnTo>
                      <a:pt x="285832" y="1311956"/>
                    </a:lnTo>
                    <a:lnTo>
                      <a:pt x="262617" y="1289197"/>
                    </a:lnTo>
                    <a:cubicBezTo>
                      <a:pt x="100359" y="1126938"/>
                      <a:pt x="0" y="902781"/>
                      <a:pt x="0" y="655183"/>
                    </a:cubicBezTo>
                    <a:cubicBezTo>
                      <a:pt x="0" y="407586"/>
                      <a:pt x="100359" y="183428"/>
                      <a:pt x="262617" y="21170"/>
                    </a:cubicBezTo>
                    <a:close/>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5" name="Straight Connector 14">
                <a:extLst>
                  <a:ext uri="{FF2B5EF4-FFF2-40B4-BE49-F238E27FC236}">
                    <a16:creationId xmlns:a16="http://schemas.microsoft.com/office/drawing/2014/main" id="{803A57D6-0C36-4560-A08A-16768551EF6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768695" y="4330454"/>
                <a:ext cx="0" cy="1620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sp useBgFill="1">
        <p:nvSpPr>
          <p:cNvPr id="17" name="Rectangle 16">
            <a:extLst>
              <a:ext uri="{FF2B5EF4-FFF2-40B4-BE49-F238E27FC236}">
                <a16:creationId xmlns:a16="http://schemas.microsoft.com/office/drawing/2014/main" id="{1F4CD6D0-88B6-45F4-AC60-54587D3C9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9367D6EF-5B8B-4889-8A11-44A09793C0F9}"/>
              </a:ext>
            </a:extLst>
          </p:cNvPr>
          <p:cNvPicPr>
            <a:picLocks noChangeAspect="1"/>
          </p:cNvPicPr>
          <p:nvPr/>
        </p:nvPicPr>
        <p:blipFill>
          <a:blip r:embed="rId2"/>
          <a:srcRect/>
          <a:stretch/>
        </p:blipFill>
        <p:spPr>
          <a:xfrm>
            <a:off x="-1999" y="39043"/>
            <a:ext cx="12192000" cy="6851904"/>
          </a:xfrm>
          <a:custGeom>
            <a:avLst/>
            <a:gdLst/>
            <a:ahLst/>
            <a:cxnLst/>
            <a:rect l="l" t="t" r="r" b="b"/>
            <a:pathLst>
              <a:path w="12192000" h="6858000">
                <a:moveTo>
                  <a:pt x="0" y="0"/>
                </a:moveTo>
                <a:lnTo>
                  <a:pt x="12192000" y="0"/>
                </a:lnTo>
                <a:lnTo>
                  <a:pt x="12192000" y="6858000"/>
                </a:lnTo>
                <a:lnTo>
                  <a:pt x="0" y="6858000"/>
                </a:lnTo>
                <a:close/>
              </a:path>
            </a:pathLst>
          </a:custGeom>
        </p:spPr>
      </p:pic>
      <p:sp>
        <p:nvSpPr>
          <p:cNvPr id="19" name="Rectangle 18">
            <a:extLst>
              <a:ext uri="{FF2B5EF4-FFF2-40B4-BE49-F238E27FC236}">
                <a16:creationId xmlns:a16="http://schemas.microsoft.com/office/drawing/2014/main" id="{2A079D24-860A-4799-B3AE-658D4F1365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076325"/>
            <a:ext cx="12191999" cy="4705352"/>
          </a:xfrm>
          <a:prstGeom prst="rect">
            <a:avLst/>
          </a:prstGeom>
          <a:gradFill flip="none" rotWithShape="1">
            <a:gsLst>
              <a:gs pos="45000">
                <a:srgbClr val="000000">
                  <a:alpha val="35000"/>
                </a:srgbClr>
              </a:gs>
              <a:gs pos="55000">
                <a:srgbClr val="000000">
                  <a:alpha val="35000"/>
                </a:srgbClr>
              </a:gs>
              <a:gs pos="25000">
                <a:srgbClr val="000000">
                  <a:alpha val="20000"/>
                </a:srgbClr>
              </a:gs>
              <a:gs pos="0">
                <a:srgbClr val="000000">
                  <a:alpha val="0"/>
                </a:srgbClr>
              </a:gs>
              <a:gs pos="100000">
                <a:srgbClr val="000000">
                  <a:alpha val="0"/>
                </a:srgbClr>
              </a:gs>
              <a:gs pos="75000">
                <a:srgbClr val="000000">
                  <a:alpha val="2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DD472649-12FF-344D-A897-B918BBD4022B}"/>
              </a:ext>
            </a:extLst>
          </p:cNvPr>
          <p:cNvSpPr>
            <a:spLocks noGrp="1"/>
          </p:cNvSpPr>
          <p:nvPr>
            <p:ph type="title"/>
          </p:nvPr>
        </p:nvSpPr>
        <p:spPr>
          <a:xfrm>
            <a:off x="1080000" y="0"/>
            <a:ext cx="10020298" cy="965237"/>
          </a:xfrm>
        </p:spPr>
        <p:txBody>
          <a:bodyPr vert="horz" lIns="0" tIns="0" rIns="0" bIns="0" rtlCol="0" anchor="b" anchorCtr="0">
            <a:normAutofit/>
          </a:bodyPr>
          <a:lstStyle/>
          <a:p>
            <a:pPr algn="ctr"/>
            <a:r>
              <a:rPr lang="en-US" dirty="0">
                <a:solidFill>
                  <a:srgbClr val="FFFFFF"/>
                </a:solidFill>
              </a:rPr>
              <a:t>System Modules</a:t>
            </a:r>
          </a:p>
        </p:txBody>
      </p:sp>
      <p:cxnSp>
        <p:nvCxnSpPr>
          <p:cNvPr id="21" name="Straight Connector 20">
            <a:extLst>
              <a:ext uri="{FF2B5EF4-FFF2-40B4-BE49-F238E27FC236}">
                <a16:creationId xmlns:a16="http://schemas.microsoft.com/office/drawing/2014/main" id="{9E7C23BC-DAA6-40E1-8166-B8C4439D143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826000" y="3690871"/>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DFF18732-2676-3745-BB34-FFE7C11A22F4}"/>
              </a:ext>
            </a:extLst>
          </p:cNvPr>
          <p:cNvSpPr txBox="1"/>
          <p:nvPr/>
        </p:nvSpPr>
        <p:spPr>
          <a:xfrm rot="10800000" flipV="1">
            <a:off x="216001" y="1518525"/>
            <a:ext cx="11974000" cy="4801314"/>
          </a:xfrm>
          <a:prstGeom prst="rect">
            <a:avLst/>
          </a:prstGeom>
          <a:noFill/>
        </p:spPr>
        <p:txBody>
          <a:bodyPr wrap="square" rtlCol="0">
            <a:spAutoFit/>
          </a:bodyPr>
          <a:lstStyle/>
          <a:p>
            <a:r>
              <a:rPr lang="en-PK" dirty="0"/>
              <a:t>This System has in total 11 modules each module having its own javascript and css sheet. All the modules are working as they are supposed to. Every single module have its own defined data type for storing and sorting data. Not only that each of them have their own UI and are integrated so well that there is minor chance of glitch. </a:t>
            </a:r>
            <a:r>
              <a:rPr lang="en-GB" dirty="0"/>
              <a:t>A</a:t>
            </a:r>
            <a:r>
              <a:rPr lang="en-PK" dirty="0"/>
              <a:t>ll of them have been listed down below.</a:t>
            </a:r>
          </a:p>
          <a:p>
            <a:endParaRPr lang="en-PK" dirty="0"/>
          </a:p>
          <a:p>
            <a:r>
              <a:rPr lang="en-PK" dirty="0"/>
              <a:t>1- Add Flight.</a:t>
            </a:r>
          </a:p>
          <a:p>
            <a:r>
              <a:rPr lang="en-PK" dirty="0"/>
              <a:t>2- Flight leg.</a:t>
            </a:r>
          </a:p>
          <a:p>
            <a:r>
              <a:rPr lang="en-PK" dirty="0"/>
              <a:t>3- Air Craft.</a:t>
            </a:r>
          </a:p>
          <a:p>
            <a:r>
              <a:rPr lang="en-PK" dirty="0"/>
              <a:t>4- Employee Detail.</a:t>
            </a:r>
          </a:p>
          <a:p>
            <a:r>
              <a:rPr lang="en-PK" dirty="0"/>
              <a:t>5- Add Employee.</a:t>
            </a:r>
          </a:p>
          <a:p>
            <a:r>
              <a:rPr lang="en-PK" dirty="0"/>
              <a:t>6- Leg Instance.</a:t>
            </a:r>
          </a:p>
          <a:p>
            <a:r>
              <a:rPr lang="en-PK" dirty="0"/>
              <a:t>7- Airport.</a:t>
            </a:r>
          </a:p>
          <a:p>
            <a:r>
              <a:rPr lang="en-PK" dirty="0"/>
              <a:t>8- Home.</a:t>
            </a:r>
          </a:p>
          <a:p>
            <a:r>
              <a:rPr lang="en-PK" dirty="0"/>
              <a:t>9- Employee Login.</a:t>
            </a:r>
          </a:p>
          <a:p>
            <a:r>
              <a:rPr lang="en-PK" dirty="0"/>
              <a:t>10- Admin Login.</a:t>
            </a:r>
          </a:p>
          <a:p>
            <a:r>
              <a:rPr lang="en-PK" dirty="0"/>
              <a:t>11- Customer Login.</a:t>
            </a:r>
          </a:p>
          <a:p>
            <a:endParaRPr lang="en-PK" dirty="0"/>
          </a:p>
        </p:txBody>
      </p:sp>
    </p:spTree>
    <p:extLst>
      <p:ext uri="{BB962C8B-B14F-4D97-AF65-F5344CB8AC3E}">
        <p14:creationId xmlns:p14="http://schemas.microsoft.com/office/powerpoint/2010/main" val="28253471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AEB7F98-32EC-40D3-89EE-C843302316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E022997-9F41-FA43-87EF-A81284EAF08F}"/>
              </a:ext>
            </a:extLst>
          </p:cNvPr>
          <p:cNvSpPr>
            <a:spLocks noGrp="1"/>
          </p:cNvSpPr>
          <p:nvPr>
            <p:ph type="title"/>
          </p:nvPr>
        </p:nvSpPr>
        <p:spPr>
          <a:xfrm>
            <a:off x="0" y="190007"/>
            <a:ext cx="4986337" cy="2120193"/>
          </a:xfrm>
        </p:spPr>
        <p:txBody>
          <a:bodyPr anchor="b">
            <a:normAutofit fontScale="90000"/>
          </a:bodyPr>
          <a:lstStyle/>
          <a:p>
            <a:pPr algn="ctr"/>
            <a:r>
              <a:rPr lang="en-US" dirty="0"/>
              <a:t>Greet UI</a:t>
            </a:r>
            <a:br>
              <a:rPr lang="en-US" dirty="0"/>
            </a:br>
            <a:r>
              <a:rPr lang="en-US" dirty="0"/>
              <a:t> </a:t>
            </a:r>
            <a:br>
              <a:rPr lang="en-US" dirty="0"/>
            </a:br>
            <a:r>
              <a:rPr lang="en-US" dirty="0"/>
              <a:t>simple YET</a:t>
            </a:r>
            <a:br>
              <a:rPr lang="en-US" dirty="0"/>
            </a:br>
            <a:r>
              <a:rPr lang="en-US" dirty="0"/>
              <a:t>Attractive</a:t>
            </a:r>
            <a:br>
              <a:rPr lang="en-US" dirty="0"/>
            </a:br>
            <a:endParaRPr lang="en-PK" dirty="0"/>
          </a:p>
        </p:txBody>
      </p:sp>
      <p:cxnSp>
        <p:nvCxnSpPr>
          <p:cNvPr id="12" name="Straight Connector 11">
            <a:extLst>
              <a:ext uri="{FF2B5EF4-FFF2-40B4-BE49-F238E27FC236}">
                <a16:creationId xmlns:a16="http://schemas.microsoft.com/office/drawing/2014/main" id="{77C6DF49-CBE3-4038-AC78-35DE4FD7CE8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13469" y="2310207"/>
            <a:ext cx="54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E592D2EC-A33A-F64A-BA42-A6100F4782BD}"/>
              </a:ext>
            </a:extLst>
          </p:cNvPr>
          <p:cNvSpPr>
            <a:spLocks noGrp="1"/>
          </p:cNvSpPr>
          <p:nvPr>
            <p:ph idx="1"/>
          </p:nvPr>
        </p:nvSpPr>
        <p:spPr>
          <a:xfrm>
            <a:off x="540988" y="2759076"/>
            <a:ext cx="3884962" cy="3009899"/>
          </a:xfrm>
        </p:spPr>
        <p:txBody>
          <a:bodyPr>
            <a:normAutofit/>
          </a:bodyPr>
          <a:lstStyle/>
          <a:p>
            <a:pPr>
              <a:lnSpc>
                <a:spcPct val="115000"/>
              </a:lnSpc>
            </a:pPr>
            <a:r>
              <a:rPr lang="en-PK" sz="1700" dirty="0"/>
              <a:t>What we believe is that if the Ui is simple easy to understand but at the same time is attractive then it does increase the productivity that’s why we made the mix and match of flat,colory and animated ui’s and inherited it into our system UI. You will see the glimps of it in next few slides</a:t>
            </a:r>
          </a:p>
        </p:txBody>
      </p:sp>
      <p:sp>
        <p:nvSpPr>
          <p:cNvPr id="14" name="Rectangle 13">
            <a:extLst>
              <a:ext uri="{FF2B5EF4-FFF2-40B4-BE49-F238E27FC236}">
                <a16:creationId xmlns:a16="http://schemas.microsoft.com/office/drawing/2014/main" id="{DAD9000E-708C-464D-A86F-4ABE391B6B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6337" y="0"/>
            <a:ext cx="7205663" cy="6858000"/>
          </a:xfrm>
          <a:prstGeom prst="rect">
            <a:avLst/>
          </a:prstGeom>
          <a:solidFill>
            <a:schemeClr val="bg1">
              <a:alpha val="2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alpha val="20000"/>
                </a:schemeClr>
              </a:solidFill>
            </a:endParaRPr>
          </a:p>
        </p:txBody>
      </p:sp>
      <p:pic>
        <p:nvPicPr>
          <p:cNvPr id="7" name="Graphic 6">
            <a:extLst>
              <a:ext uri="{FF2B5EF4-FFF2-40B4-BE49-F238E27FC236}">
                <a16:creationId xmlns:a16="http://schemas.microsoft.com/office/drawing/2014/main" id="{A93F61C0-0F9C-4E5C-896C-56CBBE83E49B}"/>
              </a:ext>
            </a:extLst>
          </p:cNvPr>
          <p:cNvPicPr>
            <a:picLocks noChangeAspect="1"/>
          </p:cNvPicPr>
          <p:nvPr/>
        </p:nvPicPr>
        <p:blipFill>
          <a:blip r:embed="rId2"/>
          <a:srcRect/>
          <a:stretch/>
        </p:blipFill>
        <p:spPr>
          <a:xfrm>
            <a:off x="5706466" y="2050321"/>
            <a:ext cx="5775279" cy="2776489"/>
          </a:xfrm>
          <a:prstGeom prst="rect">
            <a:avLst/>
          </a:prstGeom>
        </p:spPr>
      </p:pic>
    </p:spTree>
    <p:extLst>
      <p:ext uri="{BB962C8B-B14F-4D97-AF65-F5344CB8AC3E}">
        <p14:creationId xmlns:p14="http://schemas.microsoft.com/office/powerpoint/2010/main" val="36762696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0053DF-8F34-E44B-8470-685CDD2B4D9D}"/>
              </a:ext>
            </a:extLst>
          </p:cNvPr>
          <p:cNvSpPr>
            <a:spLocks noGrp="1"/>
          </p:cNvSpPr>
          <p:nvPr>
            <p:ph type="title"/>
          </p:nvPr>
        </p:nvSpPr>
        <p:spPr>
          <a:xfrm>
            <a:off x="1082675" y="251217"/>
            <a:ext cx="10026650" cy="655637"/>
          </a:xfrm>
        </p:spPr>
        <p:txBody>
          <a:bodyPr/>
          <a:lstStyle/>
          <a:p>
            <a:r>
              <a:rPr lang="en-PK" dirty="0"/>
              <a:t>Manag</a:t>
            </a:r>
            <a:r>
              <a:rPr lang="en-GB" dirty="0"/>
              <a:t>e</a:t>
            </a:r>
            <a:r>
              <a:rPr lang="en-PK" dirty="0"/>
              <a:t>ment home module</a:t>
            </a:r>
          </a:p>
        </p:txBody>
      </p:sp>
      <p:pic>
        <p:nvPicPr>
          <p:cNvPr id="5" name="Content Placeholder 4">
            <a:extLst>
              <a:ext uri="{FF2B5EF4-FFF2-40B4-BE49-F238E27FC236}">
                <a16:creationId xmlns:a16="http://schemas.microsoft.com/office/drawing/2014/main" id="{C1C588B6-5964-2A46-B0B6-A085E32E6AA2}"/>
              </a:ext>
            </a:extLst>
          </p:cNvPr>
          <p:cNvPicPr>
            <a:picLocks noGrp="1" noChangeAspect="1"/>
          </p:cNvPicPr>
          <p:nvPr>
            <p:ph idx="1"/>
          </p:nvPr>
        </p:nvPicPr>
        <p:blipFill>
          <a:blip r:embed="rId2"/>
          <a:stretch>
            <a:fillRect/>
          </a:stretch>
        </p:blipFill>
        <p:spPr>
          <a:xfrm>
            <a:off x="629957" y="906854"/>
            <a:ext cx="10932085" cy="5861050"/>
          </a:xfrm>
        </p:spPr>
      </p:pic>
    </p:spTree>
    <p:extLst>
      <p:ext uri="{BB962C8B-B14F-4D97-AF65-F5344CB8AC3E}">
        <p14:creationId xmlns:p14="http://schemas.microsoft.com/office/powerpoint/2010/main" val="11110131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0053DF-8F34-E44B-8470-685CDD2B4D9D}"/>
              </a:ext>
            </a:extLst>
          </p:cNvPr>
          <p:cNvSpPr>
            <a:spLocks noGrp="1"/>
          </p:cNvSpPr>
          <p:nvPr>
            <p:ph type="title"/>
          </p:nvPr>
        </p:nvSpPr>
        <p:spPr>
          <a:xfrm>
            <a:off x="1082675" y="251217"/>
            <a:ext cx="10026650" cy="655637"/>
          </a:xfrm>
        </p:spPr>
        <p:txBody>
          <a:bodyPr/>
          <a:lstStyle/>
          <a:p>
            <a:r>
              <a:rPr lang="en-PK" dirty="0"/>
              <a:t>Add Flight Module</a:t>
            </a:r>
          </a:p>
        </p:txBody>
      </p:sp>
      <p:pic>
        <p:nvPicPr>
          <p:cNvPr id="5" name="Content Placeholder 4">
            <a:extLst>
              <a:ext uri="{FF2B5EF4-FFF2-40B4-BE49-F238E27FC236}">
                <a16:creationId xmlns:a16="http://schemas.microsoft.com/office/drawing/2014/main" id="{C1C588B6-5964-2A46-B0B6-A085E32E6AA2}"/>
              </a:ext>
            </a:extLst>
          </p:cNvPr>
          <p:cNvPicPr>
            <a:picLocks noGrp="1" noChangeAspect="1"/>
          </p:cNvPicPr>
          <p:nvPr>
            <p:ph idx="1"/>
          </p:nvPr>
        </p:nvPicPr>
        <p:blipFill>
          <a:blip r:embed="rId2"/>
          <a:srcRect/>
          <a:stretch/>
        </p:blipFill>
        <p:spPr>
          <a:xfrm>
            <a:off x="629957" y="922868"/>
            <a:ext cx="10932085" cy="5829021"/>
          </a:xfrm>
        </p:spPr>
      </p:pic>
    </p:spTree>
    <p:extLst>
      <p:ext uri="{BB962C8B-B14F-4D97-AF65-F5344CB8AC3E}">
        <p14:creationId xmlns:p14="http://schemas.microsoft.com/office/powerpoint/2010/main" val="40875375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0053DF-8F34-E44B-8470-685CDD2B4D9D}"/>
              </a:ext>
            </a:extLst>
          </p:cNvPr>
          <p:cNvSpPr>
            <a:spLocks noGrp="1"/>
          </p:cNvSpPr>
          <p:nvPr>
            <p:ph type="title"/>
          </p:nvPr>
        </p:nvSpPr>
        <p:spPr>
          <a:xfrm>
            <a:off x="1082675" y="251217"/>
            <a:ext cx="10026650" cy="655637"/>
          </a:xfrm>
        </p:spPr>
        <p:txBody>
          <a:bodyPr/>
          <a:lstStyle/>
          <a:p>
            <a:r>
              <a:rPr lang="en-PK" dirty="0"/>
              <a:t>Leg instance module</a:t>
            </a:r>
          </a:p>
        </p:txBody>
      </p:sp>
      <p:pic>
        <p:nvPicPr>
          <p:cNvPr id="5" name="Content Placeholder 4">
            <a:extLst>
              <a:ext uri="{FF2B5EF4-FFF2-40B4-BE49-F238E27FC236}">
                <a16:creationId xmlns:a16="http://schemas.microsoft.com/office/drawing/2014/main" id="{C1C588B6-5964-2A46-B0B6-A085E32E6AA2}"/>
              </a:ext>
            </a:extLst>
          </p:cNvPr>
          <p:cNvPicPr>
            <a:picLocks noGrp="1" noChangeAspect="1"/>
          </p:cNvPicPr>
          <p:nvPr>
            <p:ph idx="1"/>
          </p:nvPr>
        </p:nvPicPr>
        <p:blipFill>
          <a:blip r:embed="rId2"/>
          <a:srcRect/>
          <a:stretch/>
        </p:blipFill>
        <p:spPr>
          <a:xfrm>
            <a:off x="629957" y="906854"/>
            <a:ext cx="10932085" cy="5861049"/>
          </a:xfrm>
        </p:spPr>
      </p:pic>
    </p:spTree>
    <p:extLst>
      <p:ext uri="{BB962C8B-B14F-4D97-AF65-F5344CB8AC3E}">
        <p14:creationId xmlns:p14="http://schemas.microsoft.com/office/powerpoint/2010/main" val="2890953376"/>
      </p:ext>
    </p:extLst>
  </p:cSld>
  <p:clrMapOvr>
    <a:masterClrMapping/>
  </p:clrMapOvr>
</p:sld>
</file>

<file path=ppt/theme/theme1.xml><?xml version="1.0" encoding="utf-8"?>
<a:theme xmlns:a="http://schemas.openxmlformats.org/drawingml/2006/main" name="LeafVTI">
  <a:themeElements>
    <a:clrScheme name="AnalogousFromRegularSeedLeftStep">
      <a:dk1>
        <a:srgbClr val="000000"/>
      </a:dk1>
      <a:lt1>
        <a:srgbClr val="FFFFFF"/>
      </a:lt1>
      <a:dk2>
        <a:srgbClr val="1A212F"/>
      </a:dk2>
      <a:lt2>
        <a:srgbClr val="F0F3F1"/>
      </a:lt2>
      <a:accent1>
        <a:srgbClr val="C34D9B"/>
      </a:accent1>
      <a:accent2>
        <a:srgbClr val="A93BB1"/>
      </a:accent2>
      <a:accent3>
        <a:srgbClr val="894DC3"/>
      </a:accent3>
      <a:accent4>
        <a:srgbClr val="4A3FB3"/>
      </a:accent4>
      <a:accent5>
        <a:srgbClr val="4D73C3"/>
      </a:accent5>
      <a:accent6>
        <a:srgbClr val="3B93B1"/>
      </a:accent6>
      <a:hlink>
        <a:srgbClr val="349D58"/>
      </a:hlink>
      <a:folHlink>
        <a:srgbClr val="7F7F7F"/>
      </a:folHlink>
    </a:clrScheme>
    <a:fontScheme name="Leaf">
      <a:majorFont>
        <a:latin typeface="Rockwell Nova Light"/>
        <a:ea typeface=""/>
        <a:cs typeface=""/>
      </a:majorFont>
      <a:minorFont>
        <a:latin typeface="Avenir Next LT Pro Light"/>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LeafVTI" id="{AD13D32C-3873-4EF1-A28C-5D0E64FF0913}" vid="{0D2E0FD0-9C17-4337-BD21-33917FC300A9}"/>
    </a:ext>
  </a:extLst>
</a:theme>
</file>

<file path=docProps/app.xml><?xml version="1.0" encoding="utf-8"?>
<Properties xmlns="http://schemas.openxmlformats.org/officeDocument/2006/extended-properties" xmlns:vt="http://schemas.openxmlformats.org/officeDocument/2006/docPropsVTypes">
  <TotalTime>131</TotalTime>
  <Words>469</Words>
  <Application>Microsoft Macintosh PowerPoint</Application>
  <PresentationFormat>Widescreen</PresentationFormat>
  <Paragraphs>50</Paragraphs>
  <Slides>15</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American Typewriter</vt:lpstr>
      <vt:lpstr>Arial</vt:lpstr>
      <vt:lpstr>Avenir Next LT Pro Light</vt:lpstr>
      <vt:lpstr>Rockwell Nova Light</vt:lpstr>
      <vt:lpstr>Wingdings</vt:lpstr>
      <vt:lpstr>LeafVTI</vt:lpstr>
      <vt:lpstr>Group number 7 AirLine management System</vt:lpstr>
      <vt:lpstr>Introduction</vt:lpstr>
      <vt:lpstr>Meet Air Echo gREAT wINDS TO FLY WITH</vt:lpstr>
      <vt:lpstr> Deep dive into the system</vt:lpstr>
      <vt:lpstr>System Modules</vt:lpstr>
      <vt:lpstr>Greet UI   simple YET Attractive </vt:lpstr>
      <vt:lpstr>Management home module</vt:lpstr>
      <vt:lpstr>Add Flight Module</vt:lpstr>
      <vt:lpstr>Leg instance module</vt:lpstr>
      <vt:lpstr>Admin LOGIN</vt:lpstr>
      <vt:lpstr>Airport module</vt:lpstr>
      <vt:lpstr>Flight Leg module</vt:lpstr>
      <vt:lpstr>Air craft module</vt:lpstr>
      <vt:lpstr>Customer login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Group number 2 Eukaryotic Gene</dc:title>
  <dc:creator>Saad Ali</dc:creator>
  <cp:lastModifiedBy>Saad Ali</cp:lastModifiedBy>
  <cp:revision>4</cp:revision>
  <dcterms:created xsi:type="dcterms:W3CDTF">2020-12-24T11:46:44Z</dcterms:created>
  <dcterms:modified xsi:type="dcterms:W3CDTF">2022-01-17T21:02:04Z</dcterms:modified>
</cp:coreProperties>
</file>